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2" r:id="rId2"/>
    <p:sldId id="257" r:id="rId3"/>
    <p:sldId id="259" r:id="rId4"/>
    <p:sldId id="266" r:id="rId5"/>
    <p:sldId id="274" r:id="rId6"/>
    <p:sldId id="260" r:id="rId7"/>
    <p:sldId id="264" r:id="rId8"/>
    <p:sldId id="261" r:id="rId9"/>
    <p:sldId id="281" r:id="rId10"/>
    <p:sldId id="267" r:id="rId1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D700"/>
    <a:srgbClr val="D2D200"/>
    <a:srgbClr val="EEEE00"/>
    <a:srgbClr val="FAFA00"/>
    <a:srgbClr val="FFFF00"/>
    <a:srgbClr val="DDDD00"/>
    <a:srgbClr val="C9C900"/>
    <a:srgbClr val="AFAF00"/>
    <a:srgbClr val="969600"/>
    <a:srgbClr val="AD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6" d="100"/>
          <a:sy n="126" d="100"/>
        </p:scale>
        <p:origin x="134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4CB211-9973-46BD-8C66-DDB5609F729F}" type="datetimeFigureOut">
              <a:rPr lang="ja-JP" altLang="en-US"/>
              <a:pPr/>
              <a:t>2016/10/31</a:t>
            </a:fld>
            <a:endParaRPr lang="en-US" altLang="ja-JP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1A0727-1E1E-48DE-A30F-E1656B5904A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0187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09E756B2-EEBB-4B0B-B89E-C01FC603D18E}" type="datetimeFigureOut">
              <a:rPr lang="ja-JP" altLang="en-US"/>
              <a:pPr>
                <a:defRPr/>
              </a:pPr>
              <a:t>2016/10/31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ABBC94FB-A7A4-4B9F-AE53-E7D3A8F47B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6529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934444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46596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39030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93618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9459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18BEE97D-B793-40B4-843A-C42AE257B984}" type="slidenum">
              <a:rPr lang="ja-JP" altLang="en-US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6240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9459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18BEE97D-B793-40B4-843A-C42AE257B984}" type="slidenum">
              <a:rPr lang="ja-JP" altLang="en-US">
                <a:solidFill>
                  <a:prstClr val="black"/>
                </a:solidFill>
              </a:rPr>
              <a:pPr/>
              <a:t>7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561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403132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394001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876853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B7FAB-11C5-4671-A260-8D55DC119482}" type="datetimeFigureOut">
              <a:rPr lang="ja-JP" altLang="en-US"/>
              <a:pPr>
                <a:defRPr/>
              </a:pPr>
              <a:t>2016/10/31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F900-9834-4A23-9E87-9CE6D15D82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866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DCED-CAF5-4C96-BE7D-5309EEEE01AC}" type="datetimeFigureOut">
              <a:rPr lang="ja-JP" altLang="en-US"/>
              <a:pPr>
                <a:defRPr/>
              </a:pPr>
              <a:t>2016/10/31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17A75-47C0-47FA-A494-1D6CEBFEA4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443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1E5E9-F575-4DDD-81B3-DCFB84D94C76}" type="datetimeFigureOut">
              <a:rPr lang="ja-JP" altLang="en-US"/>
              <a:pPr>
                <a:defRPr/>
              </a:pPr>
              <a:t>2016/10/31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DA3B6-B3F1-4AE1-BCF0-AE472F32A8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85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1E50-E0AA-4D13-A6EE-CC561816085B}" type="datetimeFigureOut">
              <a:rPr lang="ja-JP" altLang="en-US"/>
              <a:pPr>
                <a:defRPr/>
              </a:pPr>
              <a:t>2016/10/31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2127C-5F76-44AE-A3A9-D073DD6A54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521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4404-0D71-46EB-9879-718B7A9580B2}" type="datetimeFigureOut">
              <a:rPr lang="ja-JP" altLang="en-US"/>
              <a:pPr>
                <a:defRPr/>
              </a:pPr>
              <a:t>2016/10/31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37244-5256-4CC4-89D5-0E5E701E3C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303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80C8B-2DFC-4E56-BD85-97B415BE9696}" type="datetimeFigureOut">
              <a:rPr lang="ja-JP" altLang="en-US"/>
              <a:pPr>
                <a:defRPr/>
              </a:pPr>
              <a:t>2016/10/31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02671-182A-4B10-ACC3-0DF6236A21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931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2EFD1-377B-4F05-B500-4383EC680735}" type="datetimeFigureOut">
              <a:rPr lang="ja-JP" altLang="en-US"/>
              <a:pPr>
                <a:defRPr/>
              </a:pPr>
              <a:t>2016/10/31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5144-793F-4B8F-806A-36A25A7DA9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144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8EE6B-4437-4A8E-A3DE-AB98B45232C8}" type="datetimeFigureOut">
              <a:rPr lang="ja-JP" altLang="en-US"/>
              <a:pPr>
                <a:defRPr/>
              </a:pPr>
              <a:t>2016/10/31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73D85-44C6-4112-8A9F-CF0ACB5A1E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16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587C4-C873-403D-8C8D-BF84BBC3B3E6}" type="datetimeFigureOut">
              <a:rPr lang="ja-JP" altLang="en-US"/>
              <a:pPr>
                <a:defRPr/>
              </a:pPr>
              <a:t>2016/10/31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A0C4A-D6F9-449F-811A-7588F11FBF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582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FD21B-9719-48C1-97EA-3142D6C363FA}" type="datetimeFigureOut">
              <a:rPr lang="ja-JP" altLang="en-US"/>
              <a:pPr>
                <a:defRPr/>
              </a:pPr>
              <a:t>2016/10/31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4999-8C49-44F5-A497-66F9B0D5E7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432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6066-F04F-46B0-8DA1-1A6A67D952D7}" type="datetimeFigureOut">
              <a:rPr lang="ja-JP" altLang="en-US"/>
              <a:pPr>
                <a:defRPr/>
              </a:pPr>
              <a:t>2016/10/31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491C5-9CCE-4C39-8DB3-9C36279E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49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034F31E-FD93-41F9-A903-B5D64D26B61A}" type="datetimeFigureOut">
              <a:rPr lang="ja-JP" altLang="en-US"/>
              <a:pPr>
                <a:defRPr/>
              </a:pPr>
              <a:t>2016/10/31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2742DA9-87F9-415E-9AEE-27BED1F0DA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0300" y="331903"/>
            <a:ext cx="7772400" cy="1470025"/>
          </a:xfrm>
        </p:spPr>
        <p:txBody>
          <a:bodyPr/>
          <a:lstStyle/>
          <a:p>
            <a:r>
              <a:rPr kumimoji="1" lang="en-US" altLang="ja-JP" dirty="0" smtClean="0"/>
              <a:t>The Pursuit-Pursuing Illusion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7446" y="1544184"/>
            <a:ext cx="891782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Please use a large monitor to see this demonstration, </a:t>
            </a:r>
          </a:p>
          <a:p>
            <a:r>
              <a:rPr lang="en-US" altLang="ja-JP" dirty="0" smtClean="0"/>
              <a:t>or view the image at a very short distance.</a:t>
            </a:r>
          </a:p>
          <a:p>
            <a:r>
              <a:rPr lang="en-US" altLang="ja-JP" dirty="0" smtClean="0"/>
              <a:t>Start “slide show” and click once, then a small black dot will appear and start moving. </a:t>
            </a:r>
          </a:p>
          <a:p>
            <a:r>
              <a:rPr lang="en-US" altLang="ja-JP" dirty="0" smtClean="0"/>
              <a:t>Please track it with your eyes. </a:t>
            </a:r>
          </a:p>
          <a:p>
            <a:r>
              <a:rPr lang="en-US" altLang="ja-JP" dirty="0" smtClean="0"/>
              <a:t>Moving your pointing finger to pursue the dot will help your eye movement. </a:t>
            </a:r>
          </a:p>
          <a:p>
            <a:r>
              <a:rPr lang="en-US" altLang="ja-JP" dirty="0" smtClean="0"/>
              <a:t>You will notice that yellow disks are seen to move with your eye movement.</a:t>
            </a:r>
            <a:endParaRPr kumimoji="1" lang="en-US" altLang="ja-JP" dirty="0" smtClean="0"/>
          </a:p>
          <a:p>
            <a:r>
              <a:rPr lang="en-US" altLang="ja-JP" dirty="0" smtClean="0"/>
              <a:t>This illusion is not seen when the luminance of the yellow disk is too low or too high.</a:t>
            </a:r>
            <a:endParaRPr lang="en-US" altLang="ja-JP" dirty="0" smtClean="0"/>
          </a:p>
          <a:p>
            <a:r>
              <a:rPr lang="en-US" altLang="ja-JP" dirty="0"/>
              <a:t>Please try to find </a:t>
            </a:r>
            <a:r>
              <a:rPr lang="en-US" altLang="ja-JP" dirty="0" smtClean="0"/>
              <a:t>the best luminance condition for your monitor.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　　　</a:t>
            </a:r>
            <a:r>
              <a:rPr lang="en-US" altLang="ja-JP" dirty="0" smtClean="0"/>
              <a:t>Click this icon to increase the disk luminance.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Click this icon to decrease the disk luminance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lang="en-US" altLang="ja-JP" dirty="0" smtClean="0"/>
              <a:t>Press ESC key to stop this demonstration.</a:t>
            </a:r>
          </a:p>
          <a:p>
            <a:endParaRPr kumimoji="1" lang="ja-JP" altLang="en-US" dirty="0"/>
          </a:p>
        </p:txBody>
      </p:sp>
      <p:sp>
        <p:nvSpPr>
          <p:cNvPr id="5" name="二等辺三角形 4"/>
          <p:cNvSpPr/>
          <p:nvPr/>
        </p:nvSpPr>
        <p:spPr>
          <a:xfrm rot="5400000">
            <a:off x="320950" y="4081499"/>
            <a:ext cx="238834" cy="20589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 rot="9034016">
            <a:off x="346181" y="4675961"/>
            <a:ext cx="238834" cy="20589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54338" y="4014883"/>
            <a:ext cx="339115" cy="3209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55347" y="4585121"/>
            <a:ext cx="339115" cy="3209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63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0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0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46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46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04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72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58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1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04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2253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19138" y="725488"/>
            <a:ext cx="7686675" cy="5394325"/>
            <a:chOff x="719138" y="725488"/>
            <a:chExt cx="7686675" cy="5394325"/>
          </a:xfrm>
        </p:grpSpPr>
        <p:sp>
          <p:nvSpPr>
            <p:cNvPr id="754" name="円/楕円 753"/>
            <p:cNvSpPr/>
            <p:nvPr/>
          </p:nvSpPr>
          <p:spPr>
            <a:xfrm>
              <a:off x="757238" y="5292725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47713" y="3082925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719138" y="725488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08313" y="749300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3033713" y="5319713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5346700" y="5335588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32700" y="5357813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7643813" y="3038475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3" name="円/楕円 762"/>
            <p:cNvSpPr/>
            <p:nvPr/>
          </p:nvSpPr>
          <p:spPr>
            <a:xfrm>
              <a:off x="7643813" y="736600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740" name="動作設定ボタン : 戻る/前へ 739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54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正方形/長方形 75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754" name="Group 94"/>
          <p:cNvGrpSpPr>
            <a:grpSpLocks/>
          </p:cNvGrpSpPr>
          <p:nvPr/>
        </p:nvGrpSpPr>
        <p:grpSpPr bwMode="auto">
          <a:xfrm>
            <a:off x="22552" y="43478"/>
            <a:ext cx="2159002" cy="2163538"/>
            <a:chOff x="1211" y="2"/>
            <a:chExt cx="1165" cy="1167"/>
          </a:xfrm>
          <a:solidFill>
            <a:srgbClr val="ADADAD"/>
          </a:solidFill>
        </p:grpSpPr>
        <p:sp>
          <p:nvSpPr>
            <p:cNvPr id="755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6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7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8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9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0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1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2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3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4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5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6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7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8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9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0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1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2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3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4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5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6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7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8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9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0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1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2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3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4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5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6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7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8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9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0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1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2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3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4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5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6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7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8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9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0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1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2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3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4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5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6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7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8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9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0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1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2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3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4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815" name="Group 94"/>
          <p:cNvGrpSpPr>
            <a:grpSpLocks/>
          </p:cNvGrpSpPr>
          <p:nvPr/>
        </p:nvGrpSpPr>
        <p:grpSpPr bwMode="auto">
          <a:xfrm>
            <a:off x="54875" y="2392237"/>
            <a:ext cx="2160559" cy="2165032"/>
            <a:chOff x="1211" y="2"/>
            <a:chExt cx="1165" cy="1167"/>
          </a:xfrm>
          <a:solidFill>
            <a:srgbClr val="ADADAD"/>
          </a:solidFill>
        </p:grpSpPr>
        <p:sp>
          <p:nvSpPr>
            <p:cNvPr id="816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7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8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9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0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1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2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3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4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5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6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7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8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9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0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1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2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3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4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5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6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7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8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9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0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1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2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3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4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5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6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7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8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9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0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1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2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3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4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5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6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7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8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9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0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1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2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3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4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5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6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7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8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9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0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1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2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3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4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5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876" name="Group 94"/>
          <p:cNvGrpSpPr>
            <a:grpSpLocks/>
          </p:cNvGrpSpPr>
          <p:nvPr/>
        </p:nvGrpSpPr>
        <p:grpSpPr bwMode="auto">
          <a:xfrm>
            <a:off x="54875" y="4617654"/>
            <a:ext cx="2160559" cy="2163783"/>
            <a:chOff x="1211" y="2"/>
            <a:chExt cx="1165" cy="1167"/>
          </a:xfrm>
          <a:solidFill>
            <a:srgbClr val="ADADAD"/>
          </a:solidFill>
        </p:grpSpPr>
        <p:sp>
          <p:nvSpPr>
            <p:cNvPr id="877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8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9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0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1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2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3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4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5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6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7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8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9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0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1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2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3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4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5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6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7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8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9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0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1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2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3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4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5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6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7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8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9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0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1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2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3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4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5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6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7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8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9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0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1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2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3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4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5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6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7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8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9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0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1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2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3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4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5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6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937" name="Group 94"/>
          <p:cNvGrpSpPr>
            <a:grpSpLocks/>
          </p:cNvGrpSpPr>
          <p:nvPr/>
        </p:nvGrpSpPr>
        <p:grpSpPr bwMode="auto">
          <a:xfrm>
            <a:off x="6939961" y="54874"/>
            <a:ext cx="2160810" cy="2163544"/>
            <a:chOff x="1211" y="2"/>
            <a:chExt cx="1165" cy="1167"/>
          </a:xfrm>
          <a:solidFill>
            <a:srgbClr val="ADADAD"/>
          </a:solidFill>
        </p:grpSpPr>
        <p:sp>
          <p:nvSpPr>
            <p:cNvPr id="938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9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0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1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2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3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4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5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6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7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8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9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0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1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2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3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4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5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6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7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8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9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0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1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2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3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4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5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6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7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8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9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0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1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2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3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4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5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6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7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8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9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0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1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2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3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4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5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6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7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8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9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0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1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2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3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4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5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6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7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998" name="Group 94"/>
          <p:cNvGrpSpPr>
            <a:grpSpLocks/>
          </p:cNvGrpSpPr>
          <p:nvPr/>
        </p:nvGrpSpPr>
        <p:grpSpPr bwMode="auto">
          <a:xfrm>
            <a:off x="6939961" y="2327300"/>
            <a:ext cx="2160810" cy="2163544"/>
            <a:chOff x="1211" y="2"/>
            <a:chExt cx="1165" cy="1167"/>
          </a:xfrm>
          <a:solidFill>
            <a:srgbClr val="ADADAD"/>
          </a:solidFill>
        </p:grpSpPr>
        <p:sp>
          <p:nvSpPr>
            <p:cNvPr id="999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0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1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2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3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4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5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6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7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8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9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0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1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2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3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4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5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6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7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8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9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0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1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2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3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4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5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6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7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8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9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0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1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2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3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4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5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6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7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8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9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0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1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2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3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4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5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6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7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8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9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0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1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2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3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4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5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6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7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8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059" name="Group 94"/>
          <p:cNvGrpSpPr>
            <a:grpSpLocks/>
          </p:cNvGrpSpPr>
          <p:nvPr/>
        </p:nvGrpSpPr>
        <p:grpSpPr bwMode="auto">
          <a:xfrm>
            <a:off x="6928819" y="4638858"/>
            <a:ext cx="2160560" cy="2165032"/>
            <a:chOff x="1211" y="2"/>
            <a:chExt cx="1165" cy="1167"/>
          </a:xfrm>
          <a:solidFill>
            <a:srgbClr val="ADADAD"/>
          </a:solidFill>
        </p:grpSpPr>
        <p:sp>
          <p:nvSpPr>
            <p:cNvPr id="10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128" name="Group 94"/>
          <p:cNvGrpSpPr>
            <a:grpSpLocks/>
          </p:cNvGrpSpPr>
          <p:nvPr/>
        </p:nvGrpSpPr>
        <p:grpSpPr bwMode="auto">
          <a:xfrm>
            <a:off x="2318087" y="54874"/>
            <a:ext cx="2160809" cy="2163544"/>
            <a:chOff x="1211" y="2"/>
            <a:chExt cx="1165" cy="1167"/>
          </a:xfrm>
          <a:solidFill>
            <a:srgbClr val="ADADAD"/>
          </a:solidFill>
        </p:grpSpPr>
        <p:sp>
          <p:nvSpPr>
            <p:cNvPr id="1129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0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1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2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3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4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5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6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7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8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9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0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1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2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3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4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5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6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7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8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9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0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1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2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3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4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5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6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7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8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9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0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1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2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3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4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5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6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7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8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9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0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1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2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3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4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5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6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7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8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9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0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1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2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3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4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5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6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7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8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250" name="Group 94"/>
          <p:cNvGrpSpPr>
            <a:grpSpLocks/>
          </p:cNvGrpSpPr>
          <p:nvPr/>
        </p:nvGrpSpPr>
        <p:grpSpPr bwMode="auto">
          <a:xfrm>
            <a:off x="2340873" y="4629047"/>
            <a:ext cx="2160559" cy="2163544"/>
            <a:chOff x="1211" y="2"/>
            <a:chExt cx="1165" cy="1167"/>
          </a:xfrm>
          <a:solidFill>
            <a:srgbClr val="ADADAD"/>
          </a:solidFill>
        </p:grpSpPr>
        <p:sp>
          <p:nvSpPr>
            <p:cNvPr id="1251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2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3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4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5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6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7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8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9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0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1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2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3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4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5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6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7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8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9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0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1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2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3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4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5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6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7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8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9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0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1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2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3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4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5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6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7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8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9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0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1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2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3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4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5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6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7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8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9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0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1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2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3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4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5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6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7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8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9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10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314" name="Group 94"/>
          <p:cNvGrpSpPr>
            <a:grpSpLocks/>
          </p:cNvGrpSpPr>
          <p:nvPr/>
        </p:nvGrpSpPr>
        <p:grpSpPr bwMode="auto">
          <a:xfrm>
            <a:off x="4691806" y="54874"/>
            <a:ext cx="2160559" cy="2163544"/>
            <a:chOff x="1211" y="2"/>
            <a:chExt cx="1165" cy="1167"/>
          </a:xfrm>
          <a:solidFill>
            <a:srgbClr val="ADADAD"/>
          </a:solidFill>
        </p:grpSpPr>
        <p:sp>
          <p:nvSpPr>
            <p:cNvPr id="1315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16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17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18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19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0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1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2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3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4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5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6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7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8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9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0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1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2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3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4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5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6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7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8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9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0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1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2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3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4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5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6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7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8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9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0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1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2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3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4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5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6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7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8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9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0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1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2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3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4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5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6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7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8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9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70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71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72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73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74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436" name="Group 94"/>
          <p:cNvGrpSpPr>
            <a:grpSpLocks/>
          </p:cNvGrpSpPr>
          <p:nvPr/>
        </p:nvGrpSpPr>
        <p:grpSpPr bwMode="auto">
          <a:xfrm>
            <a:off x="4647819" y="4629047"/>
            <a:ext cx="2160810" cy="2163544"/>
            <a:chOff x="1211" y="2"/>
            <a:chExt cx="1165" cy="1167"/>
          </a:xfrm>
          <a:solidFill>
            <a:srgbClr val="ADADAD"/>
          </a:solidFill>
        </p:grpSpPr>
        <p:sp>
          <p:nvSpPr>
            <p:cNvPr id="1437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38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39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0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1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2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3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4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5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6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7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8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9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0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1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2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3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4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5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6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7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8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9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0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1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2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3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4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5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6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7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8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9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0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1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2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3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4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5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6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7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8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9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0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1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2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3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4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5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6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7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8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9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0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1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2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3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4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5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6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sp>
        <p:nvSpPr>
          <p:cNvPr id="1500" name="円/楕円 1499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719138" y="714375"/>
            <a:ext cx="7686675" cy="5394325"/>
            <a:chOff x="719138" y="714375"/>
            <a:chExt cx="7686675" cy="5394325"/>
          </a:xfrm>
        </p:grpSpPr>
        <p:sp>
          <p:nvSpPr>
            <p:cNvPr id="1509" name="円/楕円 1508"/>
            <p:cNvSpPr/>
            <p:nvPr/>
          </p:nvSpPr>
          <p:spPr>
            <a:xfrm>
              <a:off x="736600" y="3071813"/>
              <a:ext cx="762000" cy="762000"/>
            </a:xfrm>
            <a:prstGeom prst="ellipse">
              <a:avLst/>
            </a:prstGeom>
            <a:solidFill>
              <a:srgbClr val="9696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736600" y="5303838"/>
              <a:ext cx="7658100" cy="804862"/>
              <a:chOff x="736600" y="5303838"/>
              <a:chExt cx="7658100" cy="804862"/>
            </a:xfrm>
          </p:grpSpPr>
          <p:sp>
            <p:nvSpPr>
              <p:cNvPr id="1506" name="円/楕円 1505"/>
              <p:cNvSpPr/>
              <p:nvPr/>
            </p:nvSpPr>
            <p:spPr>
              <a:xfrm>
                <a:off x="747713" y="5303838"/>
                <a:ext cx="762000" cy="762000"/>
              </a:xfrm>
              <a:prstGeom prst="ellipse">
                <a:avLst/>
              </a:prstGeom>
              <a:solidFill>
                <a:srgbClr val="DDD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08" name="円/楕円 1507"/>
              <p:cNvSpPr/>
              <p:nvPr/>
            </p:nvSpPr>
            <p:spPr>
              <a:xfrm>
                <a:off x="736600" y="5303838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12" name="円/楕円 1511"/>
              <p:cNvSpPr/>
              <p:nvPr/>
            </p:nvSpPr>
            <p:spPr>
              <a:xfrm>
                <a:off x="3033713" y="5329238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13" name="円/楕円 1512"/>
              <p:cNvSpPr/>
              <p:nvPr/>
            </p:nvSpPr>
            <p:spPr>
              <a:xfrm>
                <a:off x="5346700" y="5335588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14" name="円/楕円 1513"/>
              <p:cNvSpPr/>
              <p:nvPr/>
            </p:nvSpPr>
            <p:spPr>
              <a:xfrm>
                <a:off x="7632700" y="5346700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sp>
          <p:nvSpPr>
            <p:cNvPr id="1515" name="円/楕円 1514"/>
            <p:cNvSpPr/>
            <p:nvPr/>
          </p:nvSpPr>
          <p:spPr>
            <a:xfrm>
              <a:off x="7643813" y="3038475"/>
              <a:ext cx="762000" cy="762000"/>
            </a:xfrm>
            <a:prstGeom prst="ellipse">
              <a:avLst/>
            </a:prstGeom>
            <a:solidFill>
              <a:srgbClr val="9696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719138" y="714375"/>
              <a:ext cx="7686675" cy="808038"/>
              <a:chOff x="719138" y="714375"/>
              <a:chExt cx="7686675" cy="808038"/>
            </a:xfrm>
          </p:grpSpPr>
          <p:sp>
            <p:nvSpPr>
              <p:cNvPr id="1510" name="円/楕円 1509"/>
              <p:cNvSpPr/>
              <p:nvPr/>
            </p:nvSpPr>
            <p:spPr>
              <a:xfrm>
                <a:off x="719138" y="714375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11" name="円/楕円 1510"/>
              <p:cNvSpPr/>
              <p:nvPr/>
            </p:nvSpPr>
            <p:spPr>
              <a:xfrm>
                <a:off x="3019425" y="760413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16" name="円/楕円 1515"/>
              <p:cNvSpPr/>
              <p:nvPr/>
            </p:nvSpPr>
            <p:spPr>
              <a:xfrm>
                <a:off x="5381625" y="738188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17" name="円/楕円 1516"/>
              <p:cNvSpPr/>
              <p:nvPr/>
            </p:nvSpPr>
            <p:spPr>
              <a:xfrm>
                <a:off x="7643813" y="725488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</p:grpSp>
      <p:sp>
        <p:nvSpPr>
          <p:cNvPr id="2" name="動作設定ボタン : 進む/次へ 1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15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8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8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4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4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12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80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6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9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12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sp>
        <p:nvSpPr>
          <p:cNvPr id="1741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708025" y="714375"/>
            <a:ext cx="7697788" cy="5394325"/>
            <a:chOff x="708025" y="714375"/>
            <a:chExt cx="7697788" cy="5394325"/>
          </a:xfrm>
        </p:grpSpPr>
        <p:sp>
          <p:nvSpPr>
            <p:cNvPr id="754" name="円/楕円 753"/>
            <p:cNvSpPr/>
            <p:nvPr/>
          </p:nvSpPr>
          <p:spPr>
            <a:xfrm>
              <a:off x="747713" y="530383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57238" y="3082925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708025" y="714375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08313" y="749300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3033713" y="532923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5346700" y="533558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32700" y="5346700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7643813" y="3028950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3" name="円/楕円 762"/>
            <p:cNvSpPr/>
            <p:nvPr/>
          </p:nvSpPr>
          <p:spPr>
            <a:xfrm>
              <a:off x="7643813" y="747713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8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8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4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4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12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80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6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9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12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1741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08025" y="714375"/>
            <a:ext cx="7697788" cy="5394325"/>
            <a:chOff x="708025" y="714375"/>
            <a:chExt cx="7697788" cy="5394325"/>
          </a:xfrm>
        </p:grpSpPr>
        <p:sp>
          <p:nvSpPr>
            <p:cNvPr id="754" name="円/楕円 753"/>
            <p:cNvSpPr/>
            <p:nvPr/>
          </p:nvSpPr>
          <p:spPr>
            <a:xfrm>
              <a:off x="747713" y="530383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57238" y="3082925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708025" y="714375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08313" y="749300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3033713" y="532923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5346700" y="533558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32700" y="5346700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7643813" y="3028950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3" name="円/楕円 762"/>
            <p:cNvSpPr/>
            <p:nvPr/>
          </p:nvSpPr>
          <p:spPr>
            <a:xfrm>
              <a:off x="7643813" y="747713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59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7085" y="-22711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8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8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4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4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12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80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6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9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12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08025" y="714375"/>
            <a:ext cx="7697788" cy="5394325"/>
            <a:chOff x="708025" y="714375"/>
            <a:chExt cx="7697788" cy="5394325"/>
          </a:xfrm>
          <a:solidFill>
            <a:srgbClr val="D7D700"/>
          </a:solidFill>
        </p:grpSpPr>
        <p:sp>
          <p:nvSpPr>
            <p:cNvPr id="754" name="円/楕円 753"/>
            <p:cNvSpPr/>
            <p:nvPr/>
          </p:nvSpPr>
          <p:spPr>
            <a:xfrm>
              <a:off x="747713" y="5303838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57238" y="3082925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708025" y="714375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08313" y="749300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3033713" y="5329238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5346700" y="5335588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32700" y="5346700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7643813" y="3028950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3" name="円/楕円 762"/>
            <p:cNvSpPr/>
            <p:nvPr/>
          </p:nvSpPr>
          <p:spPr>
            <a:xfrm>
              <a:off x="7643813" y="747713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25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6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6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2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2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10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78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4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7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10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sp>
        <p:nvSpPr>
          <p:cNvPr id="1843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692633" y="714375"/>
            <a:ext cx="7713180" cy="5405438"/>
            <a:chOff x="692633" y="714375"/>
            <a:chExt cx="7713180" cy="5405438"/>
          </a:xfrm>
        </p:grpSpPr>
        <p:sp>
          <p:nvSpPr>
            <p:cNvPr id="753" name="円/楕円 752"/>
            <p:cNvSpPr/>
            <p:nvPr/>
          </p:nvSpPr>
          <p:spPr>
            <a:xfrm>
              <a:off x="747713" y="530383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4" name="円/楕円 753"/>
            <p:cNvSpPr/>
            <p:nvPr/>
          </p:nvSpPr>
          <p:spPr>
            <a:xfrm>
              <a:off x="736600" y="3071813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692633" y="714375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3052763" y="73818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33713" y="532923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5346700" y="533558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7643813" y="5357813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43813" y="3071813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7643813" y="714375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6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6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2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2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10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78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4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7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10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1843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07889" y="684904"/>
            <a:ext cx="7697924" cy="5434909"/>
            <a:chOff x="707889" y="684904"/>
            <a:chExt cx="7697924" cy="5434909"/>
          </a:xfrm>
        </p:grpSpPr>
        <p:sp>
          <p:nvSpPr>
            <p:cNvPr id="753" name="円/楕円 752"/>
            <p:cNvSpPr/>
            <p:nvPr/>
          </p:nvSpPr>
          <p:spPr>
            <a:xfrm>
              <a:off x="747713" y="530383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4" name="円/楕円 753"/>
            <p:cNvSpPr/>
            <p:nvPr/>
          </p:nvSpPr>
          <p:spPr>
            <a:xfrm>
              <a:off x="736600" y="3071813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07889" y="684904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3052763" y="73818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33713" y="532923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5346700" y="533558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7643813" y="5357813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43813" y="3071813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7643813" y="714375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62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4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4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0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0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08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76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2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5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08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sp>
        <p:nvSpPr>
          <p:cNvPr id="2048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719138" y="725488"/>
            <a:ext cx="7686675" cy="5383212"/>
            <a:chOff x="719138" y="725488"/>
            <a:chExt cx="7686675" cy="5383212"/>
          </a:xfrm>
        </p:grpSpPr>
        <p:sp>
          <p:nvSpPr>
            <p:cNvPr id="754" name="円/楕円 753"/>
            <p:cNvSpPr/>
            <p:nvPr/>
          </p:nvSpPr>
          <p:spPr>
            <a:xfrm>
              <a:off x="747713" y="531495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47713" y="3082925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719138" y="725488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08313" y="738188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3033713" y="534035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5346700" y="5324475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32700" y="534670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7643813" y="302895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3" name="円/楕円 762"/>
            <p:cNvSpPr/>
            <p:nvPr/>
          </p:nvSpPr>
          <p:spPr>
            <a:xfrm>
              <a:off x="7643813" y="73660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4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4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0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0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08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76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2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5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08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2048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19138" y="725488"/>
            <a:ext cx="7686675" cy="5383212"/>
            <a:chOff x="719138" y="725488"/>
            <a:chExt cx="7686675" cy="5383212"/>
          </a:xfrm>
        </p:grpSpPr>
        <p:sp>
          <p:nvSpPr>
            <p:cNvPr id="754" name="円/楕円 753"/>
            <p:cNvSpPr/>
            <p:nvPr/>
          </p:nvSpPr>
          <p:spPr>
            <a:xfrm>
              <a:off x="747713" y="531495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47713" y="3082925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719138" y="725488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08313" y="738188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3033713" y="534035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5346700" y="5324475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32700" y="534670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7643813" y="302895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3" name="円/楕円 762"/>
            <p:cNvSpPr/>
            <p:nvPr/>
          </p:nvSpPr>
          <p:spPr>
            <a:xfrm>
              <a:off x="7643813" y="73660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6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112</Words>
  <Application>Microsoft Office PowerPoint</Application>
  <PresentationFormat>画面に合わせる (4:3)</PresentationFormat>
  <Paragraphs>18</Paragraphs>
  <Slides>10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Office テーマ</vt:lpstr>
      <vt:lpstr>The Pursuit-Pursuing Illusion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</dc:creator>
  <cp:lastModifiedBy>I</cp:lastModifiedBy>
  <cp:revision>48</cp:revision>
  <dcterms:created xsi:type="dcterms:W3CDTF">2010-06-03T16:05:54Z</dcterms:created>
  <dcterms:modified xsi:type="dcterms:W3CDTF">2016-10-31T11:10:57Z</dcterms:modified>
</cp:coreProperties>
</file>