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2" r:id="rId2"/>
    <p:sldId id="257" r:id="rId3"/>
    <p:sldId id="259" r:id="rId4"/>
    <p:sldId id="266" r:id="rId5"/>
    <p:sldId id="274" r:id="rId6"/>
    <p:sldId id="260" r:id="rId7"/>
    <p:sldId id="264" r:id="rId8"/>
    <p:sldId id="261" r:id="rId9"/>
    <p:sldId id="281" r:id="rId10"/>
    <p:sldId id="267" r:id="rId11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D700"/>
    <a:srgbClr val="D2D200"/>
    <a:srgbClr val="EEEE00"/>
    <a:srgbClr val="FAFA00"/>
    <a:srgbClr val="FFFF00"/>
    <a:srgbClr val="DDDD00"/>
    <a:srgbClr val="C9C900"/>
    <a:srgbClr val="AFAF00"/>
    <a:srgbClr val="969600"/>
    <a:srgbClr val="ADA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6" d="100"/>
          <a:sy n="126" d="100"/>
        </p:scale>
        <p:origin x="523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4CB211-9973-46BD-8C66-DDB5609F729F}" type="datetimeFigureOut">
              <a:rPr lang="ja-JP" altLang="en-US"/>
              <a:pPr/>
              <a:t>2016/9/30</a:t>
            </a:fld>
            <a:endParaRPr lang="en-US" altLang="ja-JP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71A0727-1E1E-48DE-A30F-E1656B5904A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0187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ea typeface="ＭＳ Ｐゴシック" charset="-128"/>
              </a:defRPr>
            </a:lvl1pPr>
          </a:lstStyle>
          <a:p>
            <a:pPr>
              <a:defRPr/>
            </a:pPr>
            <a:fld id="{09E756B2-EEBB-4B0B-B89E-C01FC603D18E}" type="datetimeFigureOut">
              <a:rPr lang="ja-JP" altLang="en-US"/>
              <a:pPr>
                <a:defRPr/>
              </a:pPr>
              <a:t>2016/9/30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ea typeface="ＭＳ Ｐゴシック" charset="-128"/>
              </a:defRPr>
            </a:lvl1pPr>
          </a:lstStyle>
          <a:p>
            <a:pPr>
              <a:defRPr/>
            </a:pPr>
            <a:fld id="{ABBC94FB-A7A4-4B9F-AE53-E7D3A8F47BB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465290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934444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465967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390309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93618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8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19459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fld id="{18BEE97D-B793-40B4-843A-C42AE257B984}" type="slidenum">
              <a:rPr lang="ja-JP" altLang="en-US"/>
              <a:pPr/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662403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8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19459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fld id="{18BEE97D-B793-40B4-843A-C42AE257B984}" type="slidenum">
              <a:rPr lang="ja-JP" altLang="en-US">
                <a:solidFill>
                  <a:prstClr val="black"/>
                </a:solidFill>
              </a:rPr>
              <a:pPr/>
              <a:t>7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5617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4031329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13940019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876853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B7FAB-11C5-4671-A260-8D55DC119482}" type="datetimeFigureOut">
              <a:rPr lang="ja-JP" altLang="en-US"/>
              <a:pPr>
                <a:defRPr/>
              </a:pPr>
              <a:t>2016/9/30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3F900-9834-4A23-9E87-9CE6D15D82C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88661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FDCED-CAF5-4C96-BE7D-5309EEEE01AC}" type="datetimeFigureOut">
              <a:rPr lang="ja-JP" altLang="en-US"/>
              <a:pPr>
                <a:defRPr/>
              </a:pPr>
              <a:t>2016/9/30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17A75-47C0-47FA-A494-1D6CEBFEA4F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44431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1E5E9-F575-4DDD-81B3-DCFB84D94C76}" type="datetimeFigureOut">
              <a:rPr lang="ja-JP" altLang="en-US"/>
              <a:pPr>
                <a:defRPr/>
              </a:pPr>
              <a:t>2016/9/30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DA3B6-B3F1-4AE1-BCF0-AE472F32A81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3851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21E50-E0AA-4D13-A6EE-CC561816085B}" type="datetimeFigureOut">
              <a:rPr lang="ja-JP" altLang="en-US"/>
              <a:pPr>
                <a:defRPr/>
              </a:pPr>
              <a:t>2016/9/30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2127C-5F76-44AE-A3A9-D073DD6A54A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95216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4404-0D71-46EB-9879-718B7A9580B2}" type="datetimeFigureOut">
              <a:rPr lang="ja-JP" altLang="en-US"/>
              <a:pPr>
                <a:defRPr/>
              </a:pPr>
              <a:t>2016/9/30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37244-5256-4CC4-89D5-0E5E701E3CC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13039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80C8B-2DFC-4E56-BD85-97B415BE9696}" type="datetimeFigureOut">
              <a:rPr lang="ja-JP" altLang="en-US"/>
              <a:pPr>
                <a:defRPr/>
              </a:pPr>
              <a:t>2016/9/30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02671-182A-4B10-ACC3-0DF6236A21C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29317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2EFD1-377B-4F05-B500-4383EC680735}" type="datetimeFigureOut">
              <a:rPr lang="ja-JP" altLang="en-US"/>
              <a:pPr>
                <a:defRPr/>
              </a:pPr>
              <a:t>2016/9/30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95144-793F-4B8F-806A-36A25A7DA95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01444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8EE6B-4437-4A8E-A3DE-AB98B45232C8}" type="datetimeFigureOut">
              <a:rPr lang="ja-JP" altLang="en-US"/>
              <a:pPr>
                <a:defRPr/>
              </a:pPr>
              <a:t>2016/9/30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73D85-44C6-4112-8A9F-CF0ACB5A1E3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61160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587C4-C873-403D-8C8D-BF84BBC3B3E6}" type="datetimeFigureOut">
              <a:rPr lang="ja-JP" altLang="en-US"/>
              <a:pPr>
                <a:defRPr/>
              </a:pPr>
              <a:t>2016/9/30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A0C4A-D6F9-449F-811A-7588F11FBF9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15829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FD21B-9719-48C1-97EA-3142D6C363FA}" type="datetimeFigureOut">
              <a:rPr lang="ja-JP" altLang="en-US"/>
              <a:pPr>
                <a:defRPr/>
              </a:pPr>
              <a:t>2016/9/30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74999-8C49-44F5-A497-66F9B0D5E7C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04324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C6066-F04F-46B0-8DA1-1A6A67D952D7}" type="datetimeFigureOut">
              <a:rPr lang="ja-JP" altLang="en-US"/>
              <a:pPr>
                <a:defRPr/>
              </a:pPr>
              <a:t>2016/9/30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491C5-9CCE-4C39-8DB3-9C36279E61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9490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034F31E-FD93-41F9-A903-B5D64D26B61A}" type="datetimeFigureOut">
              <a:rPr lang="ja-JP" altLang="en-US"/>
              <a:pPr>
                <a:defRPr/>
              </a:pPr>
              <a:t>2016/9/30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2742DA9-87F9-415E-9AEE-27BED1F0DA3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0300" y="331903"/>
            <a:ext cx="7772400" cy="1470025"/>
          </a:xfrm>
        </p:spPr>
        <p:txBody>
          <a:bodyPr/>
          <a:lstStyle/>
          <a:p>
            <a:r>
              <a:rPr kumimoji="1" lang="ja-JP" altLang="en-US" dirty="0" smtClean="0"/>
              <a:t>追従眼球運動追従錯視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65955" y="2089192"/>
            <a:ext cx="6870792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中央に現れる小さい黒い丸が動くので、それを指で追いかけながら、</a:t>
            </a:r>
            <a:endParaRPr kumimoji="1" lang="en-US" altLang="ja-JP" dirty="0" smtClean="0"/>
          </a:p>
          <a:p>
            <a:r>
              <a:rPr lang="ja-JP" altLang="en-US" dirty="0" smtClean="0"/>
              <a:t>指先を目で追いかけてください。黄色い円盤が動いて見えます。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この錯視は、黄色い円盤の輝度が高すぎても低すぎても見えません。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　　　このマークをクリックすると円盤が明るくなります。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このマークをクリックすると円盤が暗くなります。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最も円盤がよく動いて見える明るさを探してください。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en-US" altLang="ja-JP" dirty="0" smtClean="0"/>
              <a:t>ESC</a:t>
            </a:r>
            <a:r>
              <a:rPr lang="ja-JP" altLang="en-US" dirty="0" smtClean="0"/>
              <a:t>キーで終了します。</a:t>
            </a:r>
            <a:endParaRPr kumimoji="1" lang="ja-JP" altLang="en-US" dirty="0"/>
          </a:p>
        </p:txBody>
      </p:sp>
      <p:sp>
        <p:nvSpPr>
          <p:cNvPr id="5" name="二等辺三角形 4"/>
          <p:cNvSpPr/>
          <p:nvPr/>
        </p:nvSpPr>
        <p:spPr>
          <a:xfrm rot="5400000">
            <a:off x="981012" y="3542547"/>
            <a:ext cx="238834" cy="20589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二等辺三角形 5"/>
          <p:cNvSpPr/>
          <p:nvPr/>
        </p:nvSpPr>
        <p:spPr>
          <a:xfrm rot="9034016">
            <a:off x="1006243" y="4137009"/>
            <a:ext cx="238834" cy="20589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914400" y="3475931"/>
            <a:ext cx="339115" cy="3209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915409" y="4046169"/>
            <a:ext cx="339115" cy="3209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63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8F8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grpSp>
        <p:nvGrpSpPr>
          <p:cNvPr id="8" name="Group 94"/>
          <p:cNvGrpSpPr>
            <a:grpSpLocks/>
          </p:cNvGrpSpPr>
          <p:nvPr/>
        </p:nvGrpSpPr>
        <p:grpSpPr bwMode="auto">
          <a:xfrm>
            <a:off x="22542" y="43478"/>
            <a:ext cx="2158995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68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9" name="Group 94"/>
          <p:cNvGrpSpPr>
            <a:grpSpLocks/>
          </p:cNvGrpSpPr>
          <p:nvPr/>
        </p:nvGrpSpPr>
        <p:grpSpPr bwMode="auto">
          <a:xfrm>
            <a:off x="54860" y="2392237"/>
            <a:ext cx="2160553" cy="2165027"/>
            <a:chOff x="1211" y="2"/>
            <a:chExt cx="1165" cy="1167"/>
          </a:xfrm>
          <a:solidFill>
            <a:srgbClr val="ADADAD"/>
          </a:solidFill>
        </p:grpSpPr>
        <p:sp>
          <p:nvSpPr>
            <p:cNvPr id="6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0" name="Group 94"/>
          <p:cNvGrpSpPr>
            <a:grpSpLocks/>
          </p:cNvGrpSpPr>
          <p:nvPr/>
        </p:nvGrpSpPr>
        <p:grpSpPr bwMode="auto">
          <a:xfrm>
            <a:off x="54860" y="4617654"/>
            <a:ext cx="2160553" cy="2163778"/>
            <a:chOff x="1211" y="2"/>
            <a:chExt cx="1165" cy="1167"/>
          </a:xfrm>
          <a:solidFill>
            <a:srgbClr val="ADADAD"/>
          </a:solidFill>
        </p:grpSpPr>
        <p:sp>
          <p:nvSpPr>
            <p:cNvPr id="56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1" name="Group 94"/>
          <p:cNvGrpSpPr>
            <a:grpSpLocks/>
          </p:cNvGrpSpPr>
          <p:nvPr/>
        </p:nvGrpSpPr>
        <p:grpSpPr bwMode="auto">
          <a:xfrm>
            <a:off x="6939946" y="54874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50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2" name="Group 94"/>
          <p:cNvGrpSpPr>
            <a:grpSpLocks/>
          </p:cNvGrpSpPr>
          <p:nvPr/>
        </p:nvGrpSpPr>
        <p:grpSpPr bwMode="auto">
          <a:xfrm>
            <a:off x="6939946" y="2327300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44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3" name="Group 94"/>
          <p:cNvGrpSpPr>
            <a:grpSpLocks/>
          </p:cNvGrpSpPr>
          <p:nvPr/>
        </p:nvGrpSpPr>
        <p:grpSpPr bwMode="auto">
          <a:xfrm>
            <a:off x="6928804" y="4638858"/>
            <a:ext cx="2160554" cy="2165027"/>
            <a:chOff x="1211" y="2"/>
            <a:chExt cx="1165" cy="1167"/>
          </a:xfrm>
          <a:solidFill>
            <a:srgbClr val="ADADAD"/>
          </a:solidFill>
        </p:grpSpPr>
        <p:sp>
          <p:nvSpPr>
            <p:cNvPr id="38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4" name="Group 94"/>
          <p:cNvGrpSpPr>
            <a:grpSpLocks/>
          </p:cNvGrpSpPr>
          <p:nvPr/>
        </p:nvGrpSpPr>
        <p:grpSpPr bwMode="auto">
          <a:xfrm>
            <a:off x="2318072" y="54874"/>
            <a:ext cx="216080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3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6" name="Group 94"/>
          <p:cNvGrpSpPr>
            <a:grpSpLocks/>
          </p:cNvGrpSpPr>
          <p:nvPr/>
        </p:nvGrpSpPr>
        <p:grpSpPr bwMode="auto">
          <a:xfrm>
            <a:off x="2340858" y="4629047"/>
            <a:ext cx="216055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20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7" name="Group 94"/>
          <p:cNvGrpSpPr>
            <a:grpSpLocks/>
          </p:cNvGrpSpPr>
          <p:nvPr/>
        </p:nvGrpSpPr>
        <p:grpSpPr bwMode="auto">
          <a:xfrm>
            <a:off x="4691791" y="54874"/>
            <a:ext cx="216055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14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9" name="Group 94"/>
          <p:cNvGrpSpPr>
            <a:grpSpLocks/>
          </p:cNvGrpSpPr>
          <p:nvPr/>
        </p:nvGrpSpPr>
        <p:grpSpPr bwMode="auto">
          <a:xfrm>
            <a:off x="4647804" y="4629047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sp>
        <p:nvSpPr>
          <p:cNvPr id="2253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ja-JP" altLang="en-US" smtClean="0"/>
          </a:p>
        </p:txBody>
      </p:sp>
      <p:sp>
        <p:nvSpPr>
          <p:cNvPr id="4" name="円/楕円 3"/>
          <p:cNvSpPr/>
          <p:nvPr/>
        </p:nvSpPr>
        <p:spPr>
          <a:xfrm>
            <a:off x="4500563" y="3357563"/>
            <a:ext cx="142875" cy="14287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719138" y="725488"/>
            <a:ext cx="7686675" cy="5394325"/>
            <a:chOff x="719138" y="725488"/>
            <a:chExt cx="7686675" cy="5394325"/>
          </a:xfrm>
        </p:grpSpPr>
        <p:sp>
          <p:nvSpPr>
            <p:cNvPr id="754" name="円/楕円 753"/>
            <p:cNvSpPr/>
            <p:nvPr/>
          </p:nvSpPr>
          <p:spPr>
            <a:xfrm>
              <a:off x="757238" y="5292725"/>
              <a:ext cx="762000" cy="7620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5" name="円/楕円 754"/>
            <p:cNvSpPr/>
            <p:nvPr/>
          </p:nvSpPr>
          <p:spPr>
            <a:xfrm>
              <a:off x="747713" y="3082925"/>
              <a:ext cx="762000" cy="7620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6" name="円/楕円 755"/>
            <p:cNvSpPr/>
            <p:nvPr/>
          </p:nvSpPr>
          <p:spPr>
            <a:xfrm>
              <a:off x="719138" y="725488"/>
              <a:ext cx="762000" cy="7620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7" name="円/楕円 756"/>
            <p:cNvSpPr/>
            <p:nvPr/>
          </p:nvSpPr>
          <p:spPr>
            <a:xfrm>
              <a:off x="3008313" y="749300"/>
              <a:ext cx="762000" cy="7620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8" name="円/楕円 757"/>
            <p:cNvSpPr/>
            <p:nvPr/>
          </p:nvSpPr>
          <p:spPr>
            <a:xfrm>
              <a:off x="3033713" y="5319713"/>
              <a:ext cx="762000" cy="7620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9" name="円/楕円 758"/>
            <p:cNvSpPr/>
            <p:nvPr/>
          </p:nvSpPr>
          <p:spPr>
            <a:xfrm>
              <a:off x="5346700" y="5335588"/>
              <a:ext cx="762000" cy="7620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60" name="円/楕円 759"/>
            <p:cNvSpPr/>
            <p:nvPr/>
          </p:nvSpPr>
          <p:spPr>
            <a:xfrm>
              <a:off x="7632700" y="5357813"/>
              <a:ext cx="762000" cy="7620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61" name="円/楕円 760"/>
            <p:cNvSpPr/>
            <p:nvPr/>
          </p:nvSpPr>
          <p:spPr>
            <a:xfrm>
              <a:off x="7643813" y="3038475"/>
              <a:ext cx="762000" cy="7620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62" name="円/楕円 761"/>
            <p:cNvSpPr/>
            <p:nvPr/>
          </p:nvSpPr>
          <p:spPr>
            <a:xfrm>
              <a:off x="5381625" y="738188"/>
              <a:ext cx="762000" cy="7620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63" name="円/楕円 762"/>
            <p:cNvSpPr/>
            <p:nvPr/>
          </p:nvSpPr>
          <p:spPr>
            <a:xfrm>
              <a:off x="7643813" y="736600"/>
              <a:ext cx="762000" cy="7620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740" name="動作設定ボタン : 戻る/前へ 739">
            <a:hlinkClick r:id="" action="ppaction://hlinkshowjump?jump=previousslide" highlightClick="1"/>
          </p:cNvPr>
          <p:cNvSpPr/>
          <p:nvPr/>
        </p:nvSpPr>
        <p:spPr>
          <a:xfrm>
            <a:off x="3573471" y="3203890"/>
            <a:ext cx="415199" cy="38588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546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722 -0.03634 C -0.04722 -0.05116 -0.03837 -0.06296 -0.02726 -0.06296 L 0.01927 -0.06296 C 0.03038 -0.06296 0.03941 -0.05116 0.03941 -0.03634 L 0.03941 0.02477 C 0.03941 0.03958 0.03038 0.05208 0.01927 0.05208 L -0.02726 0.05208 C -0.03837 0.05208 -0.04722 0.03958 -0.04722 0.02477 Z " pathEditMode="relative" rAng="0" ptsTypes="fFfFfFff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00" y="3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" name="正方形/長方形 75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8F8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grpSp>
        <p:nvGrpSpPr>
          <p:cNvPr id="754" name="Group 94"/>
          <p:cNvGrpSpPr>
            <a:grpSpLocks/>
          </p:cNvGrpSpPr>
          <p:nvPr/>
        </p:nvGrpSpPr>
        <p:grpSpPr bwMode="auto">
          <a:xfrm>
            <a:off x="22552" y="43478"/>
            <a:ext cx="2159002" cy="2163538"/>
            <a:chOff x="1211" y="2"/>
            <a:chExt cx="1165" cy="1167"/>
          </a:xfrm>
          <a:solidFill>
            <a:srgbClr val="ADADAD"/>
          </a:solidFill>
        </p:grpSpPr>
        <p:sp>
          <p:nvSpPr>
            <p:cNvPr id="755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56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57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58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59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60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61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62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63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64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65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66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67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68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69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70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71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72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73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74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75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76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77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78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79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80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81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82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83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84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85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86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87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88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89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90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91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92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93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94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95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96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97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98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99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00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01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02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03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04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05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06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07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08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09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10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11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12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13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14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815" name="Group 94"/>
          <p:cNvGrpSpPr>
            <a:grpSpLocks/>
          </p:cNvGrpSpPr>
          <p:nvPr/>
        </p:nvGrpSpPr>
        <p:grpSpPr bwMode="auto">
          <a:xfrm>
            <a:off x="54875" y="2392237"/>
            <a:ext cx="2160559" cy="2165032"/>
            <a:chOff x="1211" y="2"/>
            <a:chExt cx="1165" cy="1167"/>
          </a:xfrm>
          <a:solidFill>
            <a:srgbClr val="ADADAD"/>
          </a:solidFill>
        </p:grpSpPr>
        <p:sp>
          <p:nvSpPr>
            <p:cNvPr id="816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17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18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19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20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21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22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23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24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25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26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27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28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29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30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31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32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33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34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35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36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37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38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39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40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41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42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43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44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45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46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47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48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49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50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51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52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53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54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55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56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57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58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59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60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61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62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63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64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65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66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67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68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69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70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71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72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73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74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75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876" name="Group 94"/>
          <p:cNvGrpSpPr>
            <a:grpSpLocks/>
          </p:cNvGrpSpPr>
          <p:nvPr/>
        </p:nvGrpSpPr>
        <p:grpSpPr bwMode="auto">
          <a:xfrm>
            <a:off x="54875" y="4617654"/>
            <a:ext cx="2160559" cy="2163783"/>
            <a:chOff x="1211" y="2"/>
            <a:chExt cx="1165" cy="1167"/>
          </a:xfrm>
          <a:solidFill>
            <a:srgbClr val="ADADAD"/>
          </a:solidFill>
        </p:grpSpPr>
        <p:sp>
          <p:nvSpPr>
            <p:cNvPr id="877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78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79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80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81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82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83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84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85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86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87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88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89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90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91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92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93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94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95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96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97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98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99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00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01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02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03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04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05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06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07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08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09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10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11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12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13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14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15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16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17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18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19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20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21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22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23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24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25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26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27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28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29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30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31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32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33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34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35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36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937" name="Group 94"/>
          <p:cNvGrpSpPr>
            <a:grpSpLocks/>
          </p:cNvGrpSpPr>
          <p:nvPr/>
        </p:nvGrpSpPr>
        <p:grpSpPr bwMode="auto">
          <a:xfrm>
            <a:off x="6939961" y="54874"/>
            <a:ext cx="2160810" cy="2163544"/>
            <a:chOff x="1211" y="2"/>
            <a:chExt cx="1165" cy="1167"/>
          </a:xfrm>
          <a:solidFill>
            <a:srgbClr val="ADADAD"/>
          </a:solidFill>
        </p:grpSpPr>
        <p:sp>
          <p:nvSpPr>
            <p:cNvPr id="938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39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40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41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42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43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44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45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46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47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48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49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50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51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52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53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54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55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56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57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58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59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60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61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62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63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64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65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66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67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68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69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70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71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72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73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74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75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76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77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78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79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80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81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82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83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84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85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86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87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88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89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90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91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92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93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94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95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96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97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998" name="Group 94"/>
          <p:cNvGrpSpPr>
            <a:grpSpLocks/>
          </p:cNvGrpSpPr>
          <p:nvPr/>
        </p:nvGrpSpPr>
        <p:grpSpPr bwMode="auto">
          <a:xfrm>
            <a:off x="6939961" y="2327300"/>
            <a:ext cx="2160810" cy="2163544"/>
            <a:chOff x="1211" y="2"/>
            <a:chExt cx="1165" cy="1167"/>
          </a:xfrm>
          <a:solidFill>
            <a:srgbClr val="ADADAD"/>
          </a:solidFill>
        </p:grpSpPr>
        <p:sp>
          <p:nvSpPr>
            <p:cNvPr id="999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00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01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02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03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04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05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06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07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08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09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10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11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12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13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14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15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16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17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18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19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20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21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22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23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24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25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26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27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28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29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30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31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32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33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34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35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36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37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38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39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40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41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42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43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44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45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46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47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48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49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50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51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52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53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54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55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56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57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58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059" name="Group 94"/>
          <p:cNvGrpSpPr>
            <a:grpSpLocks/>
          </p:cNvGrpSpPr>
          <p:nvPr/>
        </p:nvGrpSpPr>
        <p:grpSpPr bwMode="auto">
          <a:xfrm>
            <a:off x="6928819" y="4638858"/>
            <a:ext cx="2160560" cy="2165032"/>
            <a:chOff x="1211" y="2"/>
            <a:chExt cx="1165" cy="1167"/>
          </a:xfrm>
          <a:solidFill>
            <a:srgbClr val="ADADAD"/>
          </a:solidFill>
        </p:grpSpPr>
        <p:sp>
          <p:nvSpPr>
            <p:cNvPr id="106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6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6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6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6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6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6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6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6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6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7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7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7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7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7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7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7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7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7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7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8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8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8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8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8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8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8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8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8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8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9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9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9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9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9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9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9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9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9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9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0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0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0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0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0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0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0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0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0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0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1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1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1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1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1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1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1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1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1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1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128" name="Group 94"/>
          <p:cNvGrpSpPr>
            <a:grpSpLocks/>
          </p:cNvGrpSpPr>
          <p:nvPr/>
        </p:nvGrpSpPr>
        <p:grpSpPr bwMode="auto">
          <a:xfrm>
            <a:off x="2318087" y="54874"/>
            <a:ext cx="2160809" cy="2163544"/>
            <a:chOff x="1211" y="2"/>
            <a:chExt cx="1165" cy="1167"/>
          </a:xfrm>
          <a:solidFill>
            <a:srgbClr val="ADADAD"/>
          </a:solidFill>
        </p:grpSpPr>
        <p:sp>
          <p:nvSpPr>
            <p:cNvPr id="1129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30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31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32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33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34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35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36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37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38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39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40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41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42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43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44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45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46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47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48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49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50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51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52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53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54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55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56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57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58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59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60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61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62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63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64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65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66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67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68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69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70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71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72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73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74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75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76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77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78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79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80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81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82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83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84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85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86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87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188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250" name="Group 94"/>
          <p:cNvGrpSpPr>
            <a:grpSpLocks/>
          </p:cNvGrpSpPr>
          <p:nvPr/>
        </p:nvGrpSpPr>
        <p:grpSpPr bwMode="auto">
          <a:xfrm>
            <a:off x="2340873" y="4629047"/>
            <a:ext cx="2160559" cy="2163544"/>
            <a:chOff x="1211" y="2"/>
            <a:chExt cx="1165" cy="1167"/>
          </a:xfrm>
          <a:solidFill>
            <a:srgbClr val="ADADAD"/>
          </a:solidFill>
        </p:grpSpPr>
        <p:sp>
          <p:nvSpPr>
            <p:cNvPr id="1251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52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53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54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55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56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57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58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59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60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61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62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63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64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65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66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67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68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69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70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71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72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73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74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75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76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77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78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79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80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81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82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83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84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85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86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87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88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89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90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91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92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93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94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95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96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97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98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299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00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01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02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03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04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05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06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07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08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09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10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314" name="Group 94"/>
          <p:cNvGrpSpPr>
            <a:grpSpLocks/>
          </p:cNvGrpSpPr>
          <p:nvPr/>
        </p:nvGrpSpPr>
        <p:grpSpPr bwMode="auto">
          <a:xfrm>
            <a:off x="4691806" y="54874"/>
            <a:ext cx="2160559" cy="2163544"/>
            <a:chOff x="1211" y="2"/>
            <a:chExt cx="1165" cy="1167"/>
          </a:xfrm>
          <a:solidFill>
            <a:srgbClr val="ADADAD"/>
          </a:solidFill>
        </p:grpSpPr>
        <p:sp>
          <p:nvSpPr>
            <p:cNvPr id="1315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16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17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18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19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20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21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22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23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24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25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26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27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28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29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30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31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32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33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34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35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36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37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38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39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40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41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42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43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44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45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46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47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48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49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50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51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52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53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54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55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56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57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58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59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60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61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62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63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64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65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66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67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68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69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70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71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72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73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374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436" name="Group 94"/>
          <p:cNvGrpSpPr>
            <a:grpSpLocks/>
          </p:cNvGrpSpPr>
          <p:nvPr/>
        </p:nvGrpSpPr>
        <p:grpSpPr bwMode="auto">
          <a:xfrm>
            <a:off x="4647819" y="4629047"/>
            <a:ext cx="2160810" cy="2163544"/>
            <a:chOff x="1211" y="2"/>
            <a:chExt cx="1165" cy="1167"/>
          </a:xfrm>
          <a:solidFill>
            <a:srgbClr val="ADADAD"/>
          </a:solidFill>
        </p:grpSpPr>
        <p:sp>
          <p:nvSpPr>
            <p:cNvPr id="1437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38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39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40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41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42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43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44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45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46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47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48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49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50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51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52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53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54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55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56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57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58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59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60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61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62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63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64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65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66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67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68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69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70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71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72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73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74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75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76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77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78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79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80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81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82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83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84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85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86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87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88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89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90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91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92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93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94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95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96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sp>
        <p:nvSpPr>
          <p:cNvPr id="1500" name="円/楕円 1499"/>
          <p:cNvSpPr/>
          <p:nvPr/>
        </p:nvSpPr>
        <p:spPr>
          <a:xfrm>
            <a:off x="4500563" y="3357563"/>
            <a:ext cx="142875" cy="14287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grpSp>
        <p:nvGrpSpPr>
          <p:cNvPr id="5" name="グループ化 4"/>
          <p:cNvGrpSpPr/>
          <p:nvPr/>
        </p:nvGrpSpPr>
        <p:grpSpPr>
          <a:xfrm>
            <a:off x="719138" y="714375"/>
            <a:ext cx="7686675" cy="5394325"/>
            <a:chOff x="719138" y="714375"/>
            <a:chExt cx="7686675" cy="5394325"/>
          </a:xfrm>
        </p:grpSpPr>
        <p:sp>
          <p:nvSpPr>
            <p:cNvPr id="1509" name="円/楕円 1508"/>
            <p:cNvSpPr/>
            <p:nvPr/>
          </p:nvSpPr>
          <p:spPr>
            <a:xfrm>
              <a:off x="736600" y="3071813"/>
              <a:ext cx="762000" cy="762000"/>
            </a:xfrm>
            <a:prstGeom prst="ellipse">
              <a:avLst/>
            </a:prstGeom>
            <a:solidFill>
              <a:srgbClr val="9696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grpSp>
          <p:nvGrpSpPr>
            <p:cNvPr id="4" name="グループ化 3"/>
            <p:cNvGrpSpPr/>
            <p:nvPr/>
          </p:nvGrpSpPr>
          <p:grpSpPr>
            <a:xfrm>
              <a:off x="736600" y="5303838"/>
              <a:ext cx="7658100" cy="804862"/>
              <a:chOff x="736600" y="5303838"/>
              <a:chExt cx="7658100" cy="804862"/>
            </a:xfrm>
          </p:grpSpPr>
          <p:sp>
            <p:nvSpPr>
              <p:cNvPr id="1506" name="円/楕円 1505"/>
              <p:cNvSpPr/>
              <p:nvPr/>
            </p:nvSpPr>
            <p:spPr>
              <a:xfrm>
                <a:off x="747713" y="5303838"/>
                <a:ext cx="762000" cy="762000"/>
              </a:xfrm>
              <a:prstGeom prst="ellipse">
                <a:avLst/>
              </a:prstGeom>
              <a:solidFill>
                <a:srgbClr val="DDDD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1508" name="円/楕円 1507"/>
              <p:cNvSpPr/>
              <p:nvPr/>
            </p:nvSpPr>
            <p:spPr>
              <a:xfrm>
                <a:off x="736600" y="5303838"/>
                <a:ext cx="762000" cy="762000"/>
              </a:xfrm>
              <a:prstGeom prst="ellipse">
                <a:avLst/>
              </a:prstGeom>
              <a:solidFill>
                <a:srgbClr val="9696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1512" name="円/楕円 1511"/>
              <p:cNvSpPr/>
              <p:nvPr/>
            </p:nvSpPr>
            <p:spPr>
              <a:xfrm>
                <a:off x="3033713" y="5329238"/>
                <a:ext cx="762000" cy="762000"/>
              </a:xfrm>
              <a:prstGeom prst="ellipse">
                <a:avLst/>
              </a:prstGeom>
              <a:solidFill>
                <a:srgbClr val="9696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1513" name="円/楕円 1512"/>
              <p:cNvSpPr/>
              <p:nvPr/>
            </p:nvSpPr>
            <p:spPr>
              <a:xfrm>
                <a:off x="5346700" y="5335588"/>
                <a:ext cx="762000" cy="762000"/>
              </a:xfrm>
              <a:prstGeom prst="ellipse">
                <a:avLst/>
              </a:prstGeom>
              <a:solidFill>
                <a:srgbClr val="9696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1514" name="円/楕円 1513"/>
              <p:cNvSpPr/>
              <p:nvPr/>
            </p:nvSpPr>
            <p:spPr>
              <a:xfrm>
                <a:off x="7632700" y="5346700"/>
                <a:ext cx="762000" cy="762000"/>
              </a:xfrm>
              <a:prstGeom prst="ellipse">
                <a:avLst/>
              </a:prstGeom>
              <a:solidFill>
                <a:srgbClr val="9696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</p:grpSp>
        <p:sp>
          <p:nvSpPr>
            <p:cNvPr id="1515" name="円/楕円 1514"/>
            <p:cNvSpPr/>
            <p:nvPr/>
          </p:nvSpPr>
          <p:spPr>
            <a:xfrm>
              <a:off x="7643813" y="3038475"/>
              <a:ext cx="762000" cy="762000"/>
            </a:xfrm>
            <a:prstGeom prst="ellipse">
              <a:avLst/>
            </a:prstGeom>
            <a:solidFill>
              <a:srgbClr val="9696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grpSp>
          <p:nvGrpSpPr>
            <p:cNvPr id="3" name="グループ化 2"/>
            <p:cNvGrpSpPr/>
            <p:nvPr/>
          </p:nvGrpSpPr>
          <p:grpSpPr>
            <a:xfrm>
              <a:off x="719138" y="714375"/>
              <a:ext cx="7686675" cy="808038"/>
              <a:chOff x="719138" y="714375"/>
              <a:chExt cx="7686675" cy="808038"/>
            </a:xfrm>
          </p:grpSpPr>
          <p:sp>
            <p:nvSpPr>
              <p:cNvPr id="1510" name="円/楕円 1509"/>
              <p:cNvSpPr/>
              <p:nvPr/>
            </p:nvSpPr>
            <p:spPr>
              <a:xfrm>
                <a:off x="719138" y="714375"/>
                <a:ext cx="762000" cy="762000"/>
              </a:xfrm>
              <a:prstGeom prst="ellipse">
                <a:avLst/>
              </a:prstGeom>
              <a:solidFill>
                <a:srgbClr val="9696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1511" name="円/楕円 1510"/>
              <p:cNvSpPr/>
              <p:nvPr/>
            </p:nvSpPr>
            <p:spPr>
              <a:xfrm>
                <a:off x="3019425" y="760413"/>
                <a:ext cx="762000" cy="762000"/>
              </a:xfrm>
              <a:prstGeom prst="ellipse">
                <a:avLst/>
              </a:prstGeom>
              <a:solidFill>
                <a:srgbClr val="9696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1516" name="円/楕円 1515"/>
              <p:cNvSpPr/>
              <p:nvPr/>
            </p:nvSpPr>
            <p:spPr>
              <a:xfrm>
                <a:off x="5381625" y="738188"/>
                <a:ext cx="762000" cy="762000"/>
              </a:xfrm>
              <a:prstGeom prst="ellipse">
                <a:avLst/>
              </a:prstGeom>
              <a:solidFill>
                <a:srgbClr val="9696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1517" name="円/楕円 1516"/>
              <p:cNvSpPr/>
              <p:nvPr/>
            </p:nvSpPr>
            <p:spPr>
              <a:xfrm>
                <a:off x="7643813" y="725488"/>
                <a:ext cx="762000" cy="762000"/>
              </a:xfrm>
              <a:prstGeom prst="ellipse">
                <a:avLst/>
              </a:prstGeom>
              <a:solidFill>
                <a:srgbClr val="9696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</p:grpSp>
      </p:grpSp>
      <p:sp>
        <p:nvSpPr>
          <p:cNvPr id="2" name="動作設定ボタン : 進む/次へ 1">
            <a:hlinkClick r:id="" action="ppaction://hlinkshowjump?jump=nextslide" highlightClick="1"/>
          </p:cNvPr>
          <p:cNvSpPr/>
          <p:nvPr/>
        </p:nvSpPr>
        <p:spPr>
          <a:xfrm>
            <a:off x="5140260" y="3203892"/>
            <a:ext cx="404642" cy="38588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722 -0.03634 C -0.04722 -0.05116 -0.03837 -0.06296 -0.02726 -0.06296 L 0.01927 -0.06296 C 0.03038 -0.06296 0.03941 -0.05116 0.03941 -0.03634 L 0.03941 0.02477 C 0.03941 0.03958 0.03038 0.05208 0.01927 0.05208 L -0.02726 0.05208 C -0.03837 0.05208 -0.04722 0.03958 -0.04722 0.02477 Z " pathEditMode="relative" rAng="0" ptsTypes="fFfFfFff">
                                      <p:cBhvr>
                                        <p:cTn id="6" dur="2000" fill="hold"/>
                                        <p:tgtEl>
                                          <p:spTgt spid="15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00" y="3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8F8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grpSp>
        <p:nvGrpSpPr>
          <p:cNvPr id="8" name="Group 94"/>
          <p:cNvGrpSpPr>
            <a:grpSpLocks/>
          </p:cNvGrpSpPr>
          <p:nvPr/>
        </p:nvGrpSpPr>
        <p:grpSpPr bwMode="auto">
          <a:xfrm>
            <a:off x="22542" y="43478"/>
            <a:ext cx="2158995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68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9" name="Group 94"/>
          <p:cNvGrpSpPr>
            <a:grpSpLocks/>
          </p:cNvGrpSpPr>
          <p:nvPr/>
        </p:nvGrpSpPr>
        <p:grpSpPr bwMode="auto">
          <a:xfrm>
            <a:off x="54868" y="2392237"/>
            <a:ext cx="2160553" cy="2165027"/>
            <a:chOff x="1211" y="2"/>
            <a:chExt cx="1165" cy="1167"/>
          </a:xfrm>
          <a:solidFill>
            <a:srgbClr val="ADADAD"/>
          </a:solidFill>
        </p:grpSpPr>
        <p:sp>
          <p:nvSpPr>
            <p:cNvPr id="6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0" name="Group 94"/>
          <p:cNvGrpSpPr>
            <a:grpSpLocks/>
          </p:cNvGrpSpPr>
          <p:nvPr/>
        </p:nvGrpSpPr>
        <p:grpSpPr bwMode="auto">
          <a:xfrm>
            <a:off x="54868" y="4617654"/>
            <a:ext cx="2160553" cy="2163778"/>
            <a:chOff x="1211" y="2"/>
            <a:chExt cx="1165" cy="1167"/>
          </a:xfrm>
          <a:solidFill>
            <a:srgbClr val="ADADAD"/>
          </a:solidFill>
        </p:grpSpPr>
        <p:sp>
          <p:nvSpPr>
            <p:cNvPr id="56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1" name="Group 94"/>
          <p:cNvGrpSpPr>
            <a:grpSpLocks/>
          </p:cNvGrpSpPr>
          <p:nvPr/>
        </p:nvGrpSpPr>
        <p:grpSpPr bwMode="auto">
          <a:xfrm>
            <a:off x="6939954" y="54874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50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2" name="Group 94"/>
          <p:cNvGrpSpPr>
            <a:grpSpLocks/>
          </p:cNvGrpSpPr>
          <p:nvPr/>
        </p:nvGrpSpPr>
        <p:grpSpPr bwMode="auto">
          <a:xfrm>
            <a:off x="6939954" y="2327300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44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3" name="Group 94"/>
          <p:cNvGrpSpPr>
            <a:grpSpLocks/>
          </p:cNvGrpSpPr>
          <p:nvPr/>
        </p:nvGrpSpPr>
        <p:grpSpPr bwMode="auto">
          <a:xfrm>
            <a:off x="6928812" y="4638858"/>
            <a:ext cx="2160554" cy="2165027"/>
            <a:chOff x="1211" y="2"/>
            <a:chExt cx="1165" cy="1167"/>
          </a:xfrm>
          <a:solidFill>
            <a:srgbClr val="ADADAD"/>
          </a:solidFill>
        </p:grpSpPr>
        <p:sp>
          <p:nvSpPr>
            <p:cNvPr id="38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4" name="Group 94"/>
          <p:cNvGrpSpPr>
            <a:grpSpLocks/>
          </p:cNvGrpSpPr>
          <p:nvPr/>
        </p:nvGrpSpPr>
        <p:grpSpPr bwMode="auto">
          <a:xfrm>
            <a:off x="2318080" y="54874"/>
            <a:ext cx="216080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3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6" name="Group 94"/>
          <p:cNvGrpSpPr>
            <a:grpSpLocks/>
          </p:cNvGrpSpPr>
          <p:nvPr/>
        </p:nvGrpSpPr>
        <p:grpSpPr bwMode="auto">
          <a:xfrm>
            <a:off x="2340866" y="4629047"/>
            <a:ext cx="216055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20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7" name="Group 94"/>
          <p:cNvGrpSpPr>
            <a:grpSpLocks/>
          </p:cNvGrpSpPr>
          <p:nvPr/>
        </p:nvGrpSpPr>
        <p:grpSpPr bwMode="auto">
          <a:xfrm>
            <a:off x="4691799" y="54874"/>
            <a:ext cx="216055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14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9" name="Group 94"/>
          <p:cNvGrpSpPr>
            <a:grpSpLocks/>
          </p:cNvGrpSpPr>
          <p:nvPr/>
        </p:nvGrpSpPr>
        <p:grpSpPr bwMode="auto">
          <a:xfrm>
            <a:off x="4647812" y="4629047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sp>
        <p:nvSpPr>
          <p:cNvPr id="1741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ja-JP" altLang="en-US" smtClean="0"/>
          </a:p>
        </p:txBody>
      </p:sp>
      <p:sp>
        <p:nvSpPr>
          <p:cNvPr id="4" name="円/楕円 3"/>
          <p:cNvSpPr/>
          <p:nvPr/>
        </p:nvSpPr>
        <p:spPr>
          <a:xfrm>
            <a:off x="4500563" y="3357563"/>
            <a:ext cx="142875" cy="14287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708025" y="714375"/>
            <a:ext cx="7697788" cy="5394325"/>
            <a:chOff x="708025" y="714375"/>
            <a:chExt cx="7697788" cy="5394325"/>
          </a:xfrm>
        </p:grpSpPr>
        <p:sp>
          <p:nvSpPr>
            <p:cNvPr id="754" name="円/楕円 753"/>
            <p:cNvSpPr/>
            <p:nvPr/>
          </p:nvSpPr>
          <p:spPr>
            <a:xfrm>
              <a:off x="747713" y="5303838"/>
              <a:ext cx="762000" cy="762000"/>
            </a:xfrm>
            <a:prstGeom prst="ellipse">
              <a:avLst/>
            </a:prstGeom>
            <a:solidFill>
              <a:srgbClr val="C9C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55" name="円/楕円 754"/>
            <p:cNvSpPr/>
            <p:nvPr/>
          </p:nvSpPr>
          <p:spPr>
            <a:xfrm>
              <a:off x="757238" y="3082925"/>
              <a:ext cx="762000" cy="762000"/>
            </a:xfrm>
            <a:prstGeom prst="ellipse">
              <a:avLst/>
            </a:prstGeom>
            <a:solidFill>
              <a:srgbClr val="C9C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56" name="円/楕円 755"/>
            <p:cNvSpPr/>
            <p:nvPr/>
          </p:nvSpPr>
          <p:spPr>
            <a:xfrm>
              <a:off x="708025" y="714375"/>
              <a:ext cx="762000" cy="762000"/>
            </a:xfrm>
            <a:prstGeom prst="ellipse">
              <a:avLst/>
            </a:prstGeom>
            <a:solidFill>
              <a:srgbClr val="C9C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57" name="円/楕円 756"/>
            <p:cNvSpPr/>
            <p:nvPr/>
          </p:nvSpPr>
          <p:spPr>
            <a:xfrm>
              <a:off x="3008313" y="749300"/>
              <a:ext cx="762000" cy="762000"/>
            </a:xfrm>
            <a:prstGeom prst="ellipse">
              <a:avLst/>
            </a:prstGeom>
            <a:solidFill>
              <a:srgbClr val="C9C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58" name="円/楕円 757"/>
            <p:cNvSpPr/>
            <p:nvPr/>
          </p:nvSpPr>
          <p:spPr>
            <a:xfrm>
              <a:off x="3033713" y="5329238"/>
              <a:ext cx="762000" cy="762000"/>
            </a:xfrm>
            <a:prstGeom prst="ellipse">
              <a:avLst/>
            </a:prstGeom>
            <a:solidFill>
              <a:srgbClr val="C9C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59" name="円/楕円 758"/>
            <p:cNvSpPr/>
            <p:nvPr/>
          </p:nvSpPr>
          <p:spPr>
            <a:xfrm>
              <a:off x="5346700" y="5335588"/>
              <a:ext cx="762000" cy="762000"/>
            </a:xfrm>
            <a:prstGeom prst="ellipse">
              <a:avLst/>
            </a:prstGeom>
            <a:solidFill>
              <a:srgbClr val="C9C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60" name="円/楕円 759"/>
            <p:cNvSpPr/>
            <p:nvPr/>
          </p:nvSpPr>
          <p:spPr>
            <a:xfrm>
              <a:off x="7632700" y="5346700"/>
              <a:ext cx="762000" cy="762000"/>
            </a:xfrm>
            <a:prstGeom prst="ellipse">
              <a:avLst/>
            </a:prstGeom>
            <a:solidFill>
              <a:srgbClr val="C9C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61" name="円/楕円 760"/>
            <p:cNvSpPr/>
            <p:nvPr/>
          </p:nvSpPr>
          <p:spPr>
            <a:xfrm>
              <a:off x="7643813" y="3028950"/>
              <a:ext cx="762000" cy="762000"/>
            </a:xfrm>
            <a:prstGeom prst="ellipse">
              <a:avLst/>
            </a:prstGeom>
            <a:solidFill>
              <a:srgbClr val="C9C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62" name="円/楕円 761"/>
            <p:cNvSpPr/>
            <p:nvPr/>
          </p:nvSpPr>
          <p:spPr>
            <a:xfrm>
              <a:off x="5381625" y="738188"/>
              <a:ext cx="762000" cy="762000"/>
            </a:xfrm>
            <a:prstGeom prst="ellipse">
              <a:avLst/>
            </a:prstGeom>
            <a:solidFill>
              <a:srgbClr val="C9C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63" name="円/楕円 762"/>
            <p:cNvSpPr/>
            <p:nvPr/>
          </p:nvSpPr>
          <p:spPr>
            <a:xfrm>
              <a:off x="7643813" y="747713"/>
              <a:ext cx="762000" cy="762000"/>
            </a:xfrm>
            <a:prstGeom prst="ellipse">
              <a:avLst/>
            </a:prstGeom>
            <a:solidFill>
              <a:srgbClr val="C9C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</p:grpSp>
      <p:sp>
        <p:nvSpPr>
          <p:cNvPr id="740" name="動作設定ボタン : 進む/次へ 739">
            <a:hlinkClick r:id="" action="ppaction://hlinkshowjump?jump=nextslide" highlightClick="1"/>
          </p:cNvPr>
          <p:cNvSpPr/>
          <p:nvPr/>
        </p:nvSpPr>
        <p:spPr>
          <a:xfrm>
            <a:off x="5140260" y="3203892"/>
            <a:ext cx="404642" cy="38588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1" name="動作設定ボタン : 戻る/前へ 740">
            <a:hlinkClick r:id="" action="ppaction://hlinkshowjump?jump=previousslide" highlightClick="1"/>
          </p:cNvPr>
          <p:cNvSpPr/>
          <p:nvPr/>
        </p:nvSpPr>
        <p:spPr>
          <a:xfrm>
            <a:off x="3573471" y="3203890"/>
            <a:ext cx="415199" cy="38588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722 -0.03634 C -0.04722 -0.05116 -0.03837 -0.06296 -0.02726 -0.06296 L 0.01927 -0.06296 C 0.03038 -0.06296 0.03941 -0.05116 0.03941 -0.03634 L 0.03941 0.02477 C 0.03941 0.03958 0.03038 0.05208 0.01927 0.05208 L -0.02726 0.05208 C -0.03837 0.05208 -0.04722 0.03958 -0.04722 0.02477 Z " pathEditMode="relative" rAng="0" ptsTypes="fFfFfFff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00" y="3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8F8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grpSp>
        <p:nvGrpSpPr>
          <p:cNvPr id="8" name="Group 94"/>
          <p:cNvGrpSpPr>
            <a:grpSpLocks/>
          </p:cNvGrpSpPr>
          <p:nvPr/>
        </p:nvGrpSpPr>
        <p:grpSpPr bwMode="auto">
          <a:xfrm>
            <a:off x="22542" y="43478"/>
            <a:ext cx="2158995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68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9" name="Group 94"/>
          <p:cNvGrpSpPr>
            <a:grpSpLocks/>
          </p:cNvGrpSpPr>
          <p:nvPr/>
        </p:nvGrpSpPr>
        <p:grpSpPr bwMode="auto">
          <a:xfrm>
            <a:off x="54868" y="2392237"/>
            <a:ext cx="2160553" cy="2165027"/>
            <a:chOff x="1211" y="2"/>
            <a:chExt cx="1165" cy="1167"/>
          </a:xfrm>
          <a:solidFill>
            <a:srgbClr val="ADADAD"/>
          </a:solidFill>
        </p:grpSpPr>
        <p:sp>
          <p:nvSpPr>
            <p:cNvPr id="6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0" name="Group 94"/>
          <p:cNvGrpSpPr>
            <a:grpSpLocks/>
          </p:cNvGrpSpPr>
          <p:nvPr/>
        </p:nvGrpSpPr>
        <p:grpSpPr bwMode="auto">
          <a:xfrm>
            <a:off x="54868" y="4617654"/>
            <a:ext cx="2160553" cy="2163778"/>
            <a:chOff x="1211" y="2"/>
            <a:chExt cx="1165" cy="1167"/>
          </a:xfrm>
          <a:solidFill>
            <a:srgbClr val="ADADAD"/>
          </a:solidFill>
        </p:grpSpPr>
        <p:sp>
          <p:nvSpPr>
            <p:cNvPr id="56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1" name="Group 94"/>
          <p:cNvGrpSpPr>
            <a:grpSpLocks/>
          </p:cNvGrpSpPr>
          <p:nvPr/>
        </p:nvGrpSpPr>
        <p:grpSpPr bwMode="auto">
          <a:xfrm>
            <a:off x="6939954" y="54874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50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2" name="Group 94"/>
          <p:cNvGrpSpPr>
            <a:grpSpLocks/>
          </p:cNvGrpSpPr>
          <p:nvPr/>
        </p:nvGrpSpPr>
        <p:grpSpPr bwMode="auto">
          <a:xfrm>
            <a:off x="6939954" y="2327300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44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3" name="Group 94"/>
          <p:cNvGrpSpPr>
            <a:grpSpLocks/>
          </p:cNvGrpSpPr>
          <p:nvPr/>
        </p:nvGrpSpPr>
        <p:grpSpPr bwMode="auto">
          <a:xfrm>
            <a:off x="6928812" y="4638858"/>
            <a:ext cx="2160554" cy="2165027"/>
            <a:chOff x="1211" y="2"/>
            <a:chExt cx="1165" cy="1167"/>
          </a:xfrm>
          <a:solidFill>
            <a:srgbClr val="ADADAD"/>
          </a:solidFill>
        </p:grpSpPr>
        <p:sp>
          <p:nvSpPr>
            <p:cNvPr id="38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4" name="Group 94"/>
          <p:cNvGrpSpPr>
            <a:grpSpLocks/>
          </p:cNvGrpSpPr>
          <p:nvPr/>
        </p:nvGrpSpPr>
        <p:grpSpPr bwMode="auto">
          <a:xfrm>
            <a:off x="2318080" y="54874"/>
            <a:ext cx="216080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3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6" name="Group 94"/>
          <p:cNvGrpSpPr>
            <a:grpSpLocks/>
          </p:cNvGrpSpPr>
          <p:nvPr/>
        </p:nvGrpSpPr>
        <p:grpSpPr bwMode="auto">
          <a:xfrm>
            <a:off x="2340866" y="4629047"/>
            <a:ext cx="216055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20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7" name="Group 94"/>
          <p:cNvGrpSpPr>
            <a:grpSpLocks/>
          </p:cNvGrpSpPr>
          <p:nvPr/>
        </p:nvGrpSpPr>
        <p:grpSpPr bwMode="auto">
          <a:xfrm>
            <a:off x="4691799" y="54874"/>
            <a:ext cx="216055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14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9" name="Group 94"/>
          <p:cNvGrpSpPr>
            <a:grpSpLocks/>
          </p:cNvGrpSpPr>
          <p:nvPr/>
        </p:nvGrpSpPr>
        <p:grpSpPr bwMode="auto">
          <a:xfrm>
            <a:off x="4647812" y="4629047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sp>
        <p:nvSpPr>
          <p:cNvPr id="1741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ja-JP" altLang="en-US" smtClean="0"/>
          </a:p>
        </p:txBody>
      </p:sp>
      <p:sp>
        <p:nvSpPr>
          <p:cNvPr id="4" name="円/楕円 3"/>
          <p:cNvSpPr/>
          <p:nvPr/>
        </p:nvSpPr>
        <p:spPr>
          <a:xfrm>
            <a:off x="4500563" y="3357563"/>
            <a:ext cx="142875" cy="14287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708025" y="714375"/>
            <a:ext cx="7697788" cy="5394325"/>
            <a:chOff x="708025" y="714375"/>
            <a:chExt cx="7697788" cy="5394325"/>
          </a:xfrm>
        </p:grpSpPr>
        <p:sp>
          <p:nvSpPr>
            <p:cNvPr id="754" name="円/楕円 753"/>
            <p:cNvSpPr/>
            <p:nvPr/>
          </p:nvSpPr>
          <p:spPr>
            <a:xfrm>
              <a:off x="747713" y="5303838"/>
              <a:ext cx="762000" cy="762000"/>
            </a:xfrm>
            <a:prstGeom prst="ellipse">
              <a:avLst/>
            </a:prstGeom>
            <a:solidFill>
              <a:srgbClr val="C9C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5" name="円/楕円 754"/>
            <p:cNvSpPr/>
            <p:nvPr/>
          </p:nvSpPr>
          <p:spPr>
            <a:xfrm>
              <a:off x="757238" y="3082925"/>
              <a:ext cx="762000" cy="762000"/>
            </a:xfrm>
            <a:prstGeom prst="ellipse">
              <a:avLst/>
            </a:prstGeom>
            <a:solidFill>
              <a:srgbClr val="C9C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6" name="円/楕円 755"/>
            <p:cNvSpPr/>
            <p:nvPr/>
          </p:nvSpPr>
          <p:spPr>
            <a:xfrm>
              <a:off x="708025" y="714375"/>
              <a:ext cx="762000" cy="762000"/>
            </a:xfrm>
            <a:prstGeom prst="ellipse">
              <a:avLst/>
            </a:prstGeom>
            <a:solidFill>
              <a:srgbClr val="C9C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7" name="円/楕円 756"/>
            <p:cNvSpPr/>
            <p:nvPr/>
          </p:nvSpPr>
          <p:spPr>
            <a:xfrm>
              <a:off x="3008313" y="749300"/>
              <a:ext cx="762000" cy="762000"/>
            </a:xfrm>
            <a:prstGeom prst="ellipse">
              <a:avLst/>
            </a:prstGeom>
            <a:solidFill>
              <a:srgbClr val="C9C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8" name="円/楕円 757"/>
            <p:cNvSpPr/>
            <p:nvPr/>
          </p:nvSpPr>
          <p:spPr>
            <a:xfrm>
              <a:off x="3033713" y="5329238"/>
              <a:ext cx="762000" cy="762000"/>
            </a:xfrm>
            <a:prstGeom prst="ellipse">
              <a:avLst/>
            </a:prstGeom>
            <a:solidFill>
              <a:srgbClr val="C9C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9" name="円/楕円 758"/>
            <p:cNvSpPr/>
            <p:nvPr/>
          </p:nvSpPr>
          <p:spPr>
            <a:xfrm>
              <a:off x="5346700" y="5335588"/>
              <a:ext cx="762000" cy="762000"/>
            </a:xfrm>
            <a:prstGeom prst="ellipse">
              <a:avLst/>
            </a:prstGeom>
            <a:solidFill>
              <a:srgbClr val="C9C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60" name="円/楕円 759"/>
            <p:cNvSpPr/>
            <p:nvPr/>
          </p:nvSpPr>
          <p:spPr>
            <a:xfrm>
              <a:off x="7632700" y="5346700"/>
              <a:ext cx="762000" cy="762000"/>
            </a:xfrm>
            <a:prstGeom prst="ellipse">
              <a:avLst/>
            </a:prstGeom>
            <a:solidFill>
              <a:srgbClr val="C9C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61" name="円/楕円 760"/>
            <p:cNvSpPr/>
            <p:nvPr/>
          </p:nvSpPr>
          <p:spPr>
            <a:xfrm>
              <a:off x="7643813" y="3028950"/>
              <a:ext cx="762000" cy="762000"/>
            </a:xfrm>
            <a:prstGeom prst="ellipse">
              <a:avLst/>
            </a:prstGeom>
            <a:solidFill>
              <a:srgbClr val="C9C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62" name="円/楕円 761"/>
            <p:cNvSpPr/>
            <p:nvPr/>
          </p:nvSpPr>
          <p:spPr>
            <a:xfrm>
              <a:off x="5381625" y="738188"/>
              <a:ext cx="762000" cy="762000"/>
            </a:xfrm>
            <a:prstGeom prst="ellipse">
              <a:avLst/>
            </a:prstGeom>
            <a:solidFill>
              <a:srgbClr val="C9C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63" name="円/楕円 762"/>
            <p:cNvSpPr/>
            <p:nvPr/>
          </p:nvSpPr>
          <p:spPr>
            <a:xfrm>
              <a:off x="7643813" y="747713"/>
              <a:ext cx="762000" cy="762000"/>
            </a:xfrm>
            <a:prstGeom prst="ellipse">
              <a:avLst/>
            </a:prstGeom>
            <a:solidFill>
              <a:srgbClr val="C9C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740" name="動作設定ボタン : 進む/次へ 739">
            <a:hlinkClick r:id="" action="ppaction://hlinkshowjump?jump=nextslide" highlightClick="1"/>
          </p:cNvPr>
          <p:cNvSpPr/>
          <p:nvPr/>
        </p:nvSpPr>
        <p:spPr>
          <a:xfrm>
            <a:off x="5140260" y="3203892"/>
            <a:ext cx="404642" cy="38588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741" name="動作設定ボタン : 戻る/前へ 740">
            <a:hlinkClick r:id="" action="ppaction://hlinkshowjump?jump=previousslide" highlightClick="1"/>
          </p:cNvPr>
          <p:cNvSpPr/>
          <p:nvPr/>
        </p:nvSpPr>
        <p:spPr>
          <a:xfrm>
            <a:off x="3573471" y="3203890"/>
            <a:ext cx="415199" cy="38588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592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722 -0.03634 C -0.04722 -0.05116 -0.03837 -0.06296 -0.02726 -0.06296 L 0.01927 -0.06296 C 0.03038 -0.06296 0.03941 -0.05116 0.03941 -0.03634 L 0.03941 0.02477 C 0.03941 0.03958 0.03038 0.05208 0.01927 0.05208 L -0.02726 0.05208 C -0.03837 0.05208 -0.04722 0.03958 -0.04722 0.02477 Z " pathEditMode="relative" rAng="0" ptsTypes="fFfFfFff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00" y="3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17085" y="-22711"/>
            <a:ext cx="9144000" cy="6858000"/>
          </a:xfrm>
          <a:prstGeom prst="rect">
            <a:avLst/>
          </a:prstGeom>
          <a:solidFill>
            <a:srgbClr val="F8F8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grpSp>
        <p:nvGrpSpPr>
          <p:cNvPr id="8" name="Group 94"/>
          <p:cNvGrpSpPr>
            <a:grpSpLocks/>
          </p:cNvGrpSpPr>
          <p:nvPr/>
        </p:nvGrpSpPr>
        <p:grpSpPr bwMode="auto">
          <a:xfrm>
            <a:off x="22542" y="43478"/>
            <a:ext cx="2158995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68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9" name="Group 94"/>
          <p:cNvGrpSpPr>
            <a:grpSpLocks/>
          </p:cNvGrpSpPr>
          <p:nvPr/>
        </p:nvGrpSpPr>
        <p:grpSpPr bwMode="auto">
          <a:xfrm>
            <a:off x="54868" y="2392237"/>
            <a:ext cx="2160553" cy="2165027"/>
            <a:chOff x="1211" y="2"/>
            <a:chExt cx="1165" cy="1167"/>
          </a:xfrm>
          <a:solidFill>
            <a:srgbClr val="ADADAD"/>
          </a:solidFill>
        </p:grpSpPr>
        <p:sp>
          <p:nvSpPr>
            <p:cNvPr id="6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0" name="Group 94"/>
          <p:cNvGrpSpPr>
            <a:grpSpLocks/>
          </p:cNvGrpSpPr>
          <p:nvPr/>
        </p:nvGrpSpPr>
        <p:grpSpPr bwMode="auto">
          <a:xfrm>
            <a:off x="54868" y="4617654"/>
            <a:ext cx="2160553" cy="2163778"/>
            <a:chOff x="1211" y="2"/>
            <a:chExt cx="1165" cy="1167"/>
          </a:xfrm>
          <a:solidFill>
            <a:srgbClr val="ADADAD"/>
          </a:solidFill>
        </p:grpSpPr>
        <p:sp>
          <p:nvSpPr>
            <p:cNvPr id="56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1" name="Group 94"/>
          <p:cNvGrpSpPr>
            <a:grpSpLocks/>
          </p:cNvGrpSpPr>
          <p:nvPr/>
        </p:nvGrpSpPr>
        <p:grpSpPr bwMode="auto">
          <a:xfrm>
            <a:off x="6939954" y="54874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50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2" name="Group 94"/>
          <p:cNvGrpSpPr>
            <a:grpSpLocks/>
          </p:cNvGrpSpPr>
          <p:nvPr/>
        </p:nvGrpSpPr>
        <p:grpSpPr bwMode="auto">
          <a:xfrm>
            <a:off x="6939954" y="2327300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44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3" name="Group 94"/>
          <p:cNvGrpSpPr>
            <a:grpSpLocks/>
          </p:cNvGrpSpPr>
          <p:nvPr/>
        </p:nvGrpSpPr>
        <p:grpSpPr bwMode="auto">
          <a:xfrm>
            <a:off x="6928812" y="4638858"/>
            <a:ext cx="2160554" cy="2165027"/>
            <a:chOff x="1211" y="2"/>
            <a:chExt cx="1165" cy="1167"/>
          </a:xfrm>
          <a:solidFill>
            <a:srgbClr val="ADADAD"/>
          </a:solidFill>
        </p:grpSpPr>
        <p:sp>
          <p:nvSpPr>
            <p:cNvPr id="38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4" name="Group 94"/>
          <p:cNvGrpSpPr>
            <a:grpSpLocks/>
          </p:cNvGrpSpPr>
          <p:nvPr/>
        </p:nvGrpSpPr>
        <p:grpSpPr bwMode="auto">
          <a:xfrm>
            <a:off x="2318080" y="54874"/>
            <a:ext cx="216080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3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6" name="Group 94"/>
          <p:cNvGrpSpPr>
            <a:grpSpLocks/>
          </p:cNvGrpSpPr>
          <p:nvPr/>
        </p:nvGrpSpPr>
        <p:grpSpPr bwMode="auto">
          <a:xfrm>
            <a:off x="2340866" y="4629047"/>
            <a:ext cx="216055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20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7" name="Group 94"/>
          <p:cNvGrpSpPr>
            <a:grpSpLocks/>
          </p:cNvGrpSpPr>
          <p:nvPr/>
        </p:nvGrpSpPr>
        <p:grpSpPr bwMode="auto">
          <a:xfrm>
            <a:off x="4691799" y="54874"/>
            <a:ext cx="216055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14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9" name="Group 94"/>
          <p:cNvGrpSpPr>
            <a:grpSpLocks/>
          </p:cNvGrpSpPr>
          <p:nvPr/>
        </p:nvGrpSpPr>
        <p:grpSpPr bwMode="auto">
          <a:xfrm>
            <a:off x="4647812" y="4629047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sp>
        <p:nvSpPr>
          <p:cNvPr id="4" name="円/楕円 3"/>
          <p:cNvSpPr/>
          <p:nvPr/>
        </p:nvSpPr>
        <p:spPr>
          <a:xfrm>
            <a:off x="4500563" y="3357563"/>
            <a:ext cx="142875" cy="14287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708025" y="714375"/>
            <a:ext cx="7697788" cy="5394325"/>
            <a:chOff x="708025" y="714375"/>
            <a:chExt cx="7697788" cy="5394325"/>
          </a:xfrm>
          <a:solidFill>
            <a:srgbClr val="D7D700"/>
          </a:solidFill>
        </p:grpSpPr>
        <p:sp>
          <p:nvSpPr>
            <p:cNvPr id="754" name="円/楕円 753"/>
            <p:cNvSpPr/>
            <p:nvPr/>
          </p:nvSpPr>
          <p:spPr>
            <a:xfrm>
              <a:off x="747713" y="5303838"/>
              <a:ext cx="762000" cy="762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5" name="円/楕円 754"/>
            <p:cNvSpPr/>
            <p:nvPr/>
          </p:nvSpPr>
          <p:spPr>
            <a:xfrm>
              <a:off x="757238" y="3082925"/>
              <a:ext cx="762000" cy="762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6" name="円/楕円 755"/>
            <p:cNvSpPr/>
            <p:nvPr/>
          </p:nvSpPr>
          <p:spPr>
            <a:xfrm>
              <a:off x="708025" y="714375"/>
              <a:ext cx="762000" cy="762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7" name="円/楕円 756"/>
            <p:cNvSpPr/>
            <p:nvPr/>
          </p:nvSpPr>
          <p:spPr>
            <a:xfrm>
              <a:off x="3008313" y="749300"/>
              <a:ext cx="762000" cy="762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8" name="円/楕円 757"/>
            <p:cNvSpPr/>
            <p:nvPr/>
          </p:nvSpPr>
          <p:spPr>
            <a:xfrm>
              <a:off x="3033713" y="5329238"/>
              <a:ext cx="762000" cy="762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9" name="円/楕円 758"/>
            <p:cNvSpPr/>
            <p:nvPr/>
          </p:nvSpPr>
          <p:spPr>
            <a:xfrm>
              <a:off x="5346700" y="5335588"/>
              <a:ext cx="762000" cy="762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60" name="円/楕円 759"/>
            <p:cNvSpPr/>
            <p:nvPr/>
          </p:nvSpPr>
          <p:spPr>
            <a:xfrm>
              <a:off x="7632700" y="5346700"/>
              <a:ext cx="762000" cy="762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61" name="円/楕円 760"/>
            <p:cNvSpPr/>
            <p:nvPr/>
          </p:nvSpPr>
          <p:spPr>
            <a:xfrm>
              <a:off x="7643813" y="3028950"/>
              <a:ext cx="762000" cy="762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62" name="円/楕円 761"/>
            <p:cNvSpPr/>
            <p:nvPr/>
          </p:nvSpPr>
          <p:spPr>
            <a:xfrm>
              <a:off x="5381625" y="738188"/>
              <a:ext cx="762000" cy="762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63" name="円/楕円 762"/>
            <p:cNvSpPr/>
            <p:nvPr/>
          </p:nvSpPr>
          <p:spPr>
            <a:xfrm>
              <a:off x="7643813" y="747713"/>
              <a:ext cx="762000" cy="762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740" name="動作設定ボタン : 進む/次へ 739">
            <a:hlinkClick r:id="" action="ppaction://hlinkshowjump?jump=nextslide" highlightClick="1"/>
          </p:cNvPr>
          <p:cNvSpPr/>
          <p:nvPr/>
        </p:nvSpPr>
        <p:spPr>
          <a:xfrm>
            <a:off x="5140260" y="3203892"/>
            <a:ext cx="404642" cy="38588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741" name="動作設定ボタン : 戻る/前へ 740">
            <a:hlinkClick r:id="" action="ppaction://hlinkshowjump?jump=previousslide" highlightClick="1"/>
          </p:cNvPr>
          <p:cNvSpPr/>
          <p:nvPr/>
        </p:nvSpPr>
        <p:spPr>
          <a:xfrm>
            <a:off x="3573471" y="3203890"/>
            <a:ext cx="415199" cy="38588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257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722 -0.03634 C -0.04722 -0.05116 -0.03837 -0.06296 -0.02726 -0.06296 L 0.01927 -0.06296 C 0.03038 -0.06296 0.03941 -0.05116 0.03941 -0.03634 L 0.03941 0.02477 C 0.03941 0.03958 0.03038 0.05208 0.01927 0.05208 L -0.02726 0.05208 C -0.03837 0.05208 -0.04722 0.03958 -0.04722 0.02477 Z " pathEditMode="relative" rAng="0" ptsTypes="fFfFfFff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00" y="3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8F8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grpSp>
        <p:nvGrpSpPr>
          <p:cNvPr id="8" name="Group 94"/>
          <p:cNvGrpSpPr>
            <a:grpSpLocks/>
          </p:cNvGrpSpPr>
          <p:nvPr/>
        </p:nvGrpSpPr>
        <p:grpSpPr bwMode="auto">
          <a:xfrm>
            <a:off x="22542" y="43478"/>
            <a:ext cx="2158995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68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9" name="Group 94"/>
          <p:cNvGrpSpPr>
            <a:grpSpLocks/>
          </p:cNvGrpSpPr>
          <p:nvPr/>
        </p:nvGrpSpPr>
        <p:grpSpPr bwMode="auto">
          <a:xfrm>
            <a:off x="54866" y="2392237"/>
            <a:ext cx="2160553" cy="2165027"/>
            <a:chOff x="1211" y="2"/>
            <a:chExt cx="1165" cy="1167"/>
          </a:xfrm>
          <a:solidFill>
            <a:srgbClr val="ADADAD"/>
          </a:solidFill>
        </p:grpSpPr>
        <p:sp>
          <p:nvSpPr>
            <p:cNvPr id="6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0" name="Group 94"/>
          <p:cNvGrpSpPr>
            <a:grpSpLocks/>
          </p:cNvGrpSpPr>
          <p:nvPr/>
        </p:nvGrpSpPr>
        <p:grpSpPr bwMode="auto">
          <a:xfrm>
            <a:off x="54866" y="4617654"/>
            <a:ext cx="2160553" cy="2163778"/>
            <a:chOff x="1211" y="2"/>
            <a:chExt cx="1165" cy="1167"/>
          </a:xfrm>
          <a:solidFill>
            <a:srgbClr val="ADADAD"/>
          </a:solidFill>
        </p:grpSpPr>
        <p:sp>
          <p:nvSpPr>
            <p:cNvPr id="56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1" name="Group 94"/>
          <p:cNvGrpSpPr>
            <a:grpSpLocks/>
          </p:cNvGrpSpPr>
          <p:nvPr/>
        </p:nvGrpSpPr>
        <p:grpSpPr bwMode="auto">
          <a:xfrm>
            <a:off x="6939952" y="54874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50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2" name="Group 94"/>
          <p:cNvGrpSpPr>
            <a:grpSpLocks/>
          </p:cNvGrpSpPr>
          <p:nvPr/>
        </p:nvGrpSpPr>
        <p:grpSpPr bwMode="auto">
          <a:xfrm>
            <a:off x="6939952" y="2327300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44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3" name="Group 94"/>
          <p:cNvGrpSpPr>
            <a:grpSpLocks/>
          </p:cNvGrpSpPr>
          <p:nvPr/>
        </p:nvGrpSpPr>
        <p:grpSpPr bwMode="auto">
          <a:xfrm>
            <a:off x="6928810" y="4638858"/>
            <a:ext cx="2160554" cy="2165027"/>
            <a:chOff x="1211" y="2"/>
            <a:chExt cx="1165" cy="1167"/>
          </a:xfrm>
          <a:solidFill>
            <a:srgbClr val="ADADAD"/>
          </a:solidFill>
        </p:grpSpPr>
        <p:sp>
          <p:nvSpPr>
            <p:cNvPr id="38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4" name="Group 94"/>
          <p:cNvGrpSpPr>
            <a:grpSpLocks/>
          </p:cNvGrpSpPr>
          <p:nvPr/>
        </p:nvGrpSpPr>
        <p:grpSpPr bwMode="auto">
          <a:xfrm>
            <a:off x="2318078" y="54874"/>
            <a:ext cx="216080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3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6" name="Group 94"/>
          <p:cNvGrpSpPr>
            <a:grpSpLocks/>
          </p:cNvGrpSpPr>
          <p:nvPr/>
        </p:nvGrpSpPr>
        <p:grpSpPr bwMode="auto">
          <a:xfrm>
            <a:off x="2340864" y="4629047"/>
            <a:ext cx="216055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20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7" name="Group 94"/>
          <p:cNvGrpSpPr>
            <a:grpSpLocks/>
          </p:cNvGrpSpPr>
          <p:nvPr/>
        </p:nvGrpSpPr>
        <p:grpSpPr bwMode="auto">
          <a:xfrm>
            <a:off x="4691797" y="54874"/>
            <a:ext cx="216055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14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9" name="Group 94"/>
          <p:cNvGrpSpPr>
            <a:grpSpLocks/>
          </p:cNvGrpSpPr>
          <p:nvPr/>
        </p:nvGrpSpPr>
        <p:grpSpPr bwMode="auto">
          <a:xfrm>
            <a:off x="4647810" y="4629047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sp>
        <p:nvSpPr>
          <p:cNvPr id="1843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ja-JP" altLang="en-US" smtClean="0"/>
          </a:p>
        </p:txBody>
      </p:sp>
      <p:sp>
        <p:nvSpPr>
          <p:cNvPr id="4" name="円/楕円 3"/>
          <p:cNvSpPr/>
          <p:nvPr/>
        </p:nvSpPr>
        <p:spPr>
          <a:xfrm>
            <a:off x="4500563" y="3357563"/>
            <a:ext cx="142875" cy="14287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grpSp>
        <p:nvGrpSpPr>
          <p:cNvPr id="6" name="グループ化 5"/>
          <p:cNvGrpSpPr/>
          <p:nvPr/>
        </p:nvGrpSpPr>
        <p:grpSpPr>
          <a:xfrm>
            <a:off x="692633" y="714375"/>
            <a:ext cx="7713180" cy="5405438"/>
            <a:chOff x="692633" y="714375"/>
            <a:chExt cx="7713180" cy="5405438"/>
          </a:xfrm>
        </p:grpSpPr>
        <p:sp>
          <p:nvSpPr>
            <p:cNvPr id="753" name="円/楕円 752"/>
            <p:cNvSpPr/>
            <p:nvPr/>
          </p:nvSpPr>
          <p:spPr>
            <a:xfrm>
              <a:off x="747713" y="5303838"/>
              <a:ext cx="762000" cy="762000"/>
            </a:xfrm>
            <a:prstGeom prst="ellipse">
              <a:avLst/>
            </a:prstGeom>
            <a:solidFill>
              <a:srgbClr val="DDD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54" name="円/楕円 753"/>
            <p:cNvSpPr/>
            <p:nvPr/>
          </p:nvSpPr>
          <p:spPr>
            <a:xfrm>
              <a:off x="736600" y="3071813"/>
              <a:ext cx="762000" cy="762000"/>
            </a:xfrm>
            <a:prstGeom prst="ellipse">
              <a:avLst/>
            </a:prstGeom>
            <a:solidFill>
              <a:srgbClr val="DDD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55" name="円/楕円 754"/>
            <p:cNvSpPr/>
            <p:nvPr/>
          </p:nvSpPr>
          <p:spPr>
            <a:xfrm>
              <a:off x="692633" y="714375"/>
              <a:ext cx="762000" cy="762000"/>
            </a:xfrm>
            <a:prstGeom prst="ellipse">
              <a:avLst/>
            </a:prstGeom>
            <a:solidFill>
              <a:srgbClr val="DDD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56" name="円/楕円 755"/>
            <p:cNvSpPr/>
            <p:nvPr/>
          </p:nvSpPr>
          <p:spPr>
            <a:xfrm>
              <a:off x="3052763" y="738188"/>
              <a:ext cx="762000" cy="762000"/>
            </a:xfrm>
            <a:prstGeom prst="ellipse">
              <a:avLst/>
            </a:prstGeom>
            <a:solidFill>
              <a:srgbClr val="DDD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57" name="円/楕円 756"/>
            <p:cNvSpPr/>
            <p:nvPr/>
          </p:nvSpPr>
          <p:spPr>
            <a:xfrm>
              <a:off x="3033713" y="5329238"/>
              <a:ext cx="762000" cy="762000"/>
            </a:xfrm>
            <a:prstGeom prst="ellipse">
              <a:avLst/>
            </a:prstGeom>
            <a:solidFill>
              <a:srgbClr val="DDD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58" name="円/楕円 757"/>
            <p:cNvSpPr/>
            <p:nvPr/>
          </p:nvSpPr>
          <p:spPr>
            <a:xfrm>
              <a:off x="5346700" y="5335588"/>
              <a:ext cx="762000" cy="762000"/>
            </a:xfrm>
            <a:prstGeom prst="ellipse">
              <a:avLst/>
            </a:prstGeom>
            <a:solidFill>
              <a:srgbClr val="DDD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59" name="円/楕円 758"/>
            <p:cNvSpPr/>
            <p:nvPr/>
          </p:nvSpPr>
          <p:spPr>
            <a:xfrm>
              <a:off x="7643813" y="5357813"/>
              <a:ext cx="762000" cy="762000"/>
            </a:xfrm>
            <a:prstGeom prst="ellipse">
              <a:avLst/>
            </a:prstGeom>
            <a:solidFill>
              <a:srgbClr val="DDD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60" name="円/楕円 759"/>
            <p:cNvSpPr/>
            <p:nvPr/>
          </p:nvSpPr>
          <p:spPr>
            <a:xfrm>
              <a:off x="7643813" y="3071813"/>
              <a:ext cx="762000" cy="762000"/>
            </a:xfrm>
            <a:prstGeom prst="ellipse">
              <a:avLst/>
            </a:prstGeom>
            <a:solidFill>
              <a:srgbClr val="DDD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61" name="円/楕円 760"/>
            <p:cNvSpPr/>
            <p:nvPr/>
          </p:nvSpPr>
          <p:spPr>
            <a:xfrm>
              <a:off x="5381625" y="738188"/>
              <a:ext cx="762000" cy="762000"/>
            </a:xfrm>
            <a:prstGeom prst="ellipse">
              <a:avLst/>
            </a:prstGeom>
            <a:solidFill>
              <a:srgbClr val="DDD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62" name="円/楕円 761"/>
            <p:cNvSpPr/>
            <p:nvPr/>
          </p:nvSpPr>
          <p:spPr>
            <a:xfrm>
              <a:off x="7643813" y="714375"/>
              <a:ext cx="762000" cy="762000"/>
            </a:xfrm>
            <a:prstGeom prst="ellipse">
              <a:avLst/>
            </a:prstGeom>
            <a:solidFill>
              <a:srgbClr val="DDD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</p:grpSp>
      <p:sp>
        <p:nvSpPr>
          <p:cNvPr id="740" name="動作設定ボタン : 進む/次へ 739">
            <a:hlinkClick r:id="" action="ppaction://hlinkshowjump?jump=nextslide" highlightClick="1"/>
          </p:cNvPr>
          <p:cNvSpPr/>
          <p:nvPr/>
        </p:nvSpPr>
        <p:spPr>
          <a:xfrm>
            <a:off x="5140260" y="3203892"/>
            <a:ext cx="404642" cy="38588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1" name="動作設定ボタン : 戻る/前へ 740">
            <a:hlinkClick r:id="" action="ppaction://hlinkshowjump?jump=previousslide" highlightClick="1"/>
          </p:cNvPr>
          <p:cNvSpPr/>
          <p:nvPr/>
        </p:nvSpPr>
        <p:spPr>
          <a:xfrm>
            <a:off x="3573471" y="3203890"/>
            <a:ext cx="415199" cy="38588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722 -0.03634 C -0.04722 -0.05116 -0.03837 -0.06296 -0.02726 -0.06296 L 0.01927 -0.06296 C 0.03038 -0.06296 0.03941 -0.05116 0.03941 -0.03634 L 0.03941 0.02477 C 0.03941 0.03958 0.03038 0.05208 0.01927 0.05208 L -0.02726 0.05208 C -0.03837 0.05208 -0.04722 0.03958 -0.04722 0.02477 Z " pathEditMode="relative" rAng="0" ptsTypes="fFfFfFff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00" y="3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8F8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grpSp>
        <p:nvGrpSpPr>
          <p:cNvPr id="8" name="Group 94"/>
          <p:cNvGrpSpPr>
            <a:grpSpLocks/>
          </p:cNvGrpSpPr>
          <p:nvPr/>
        </p:nvGrpSpPr>
        <p:grpSpPr bwMode="auto">
          <a:xfrm>
            <a:off x="22542" y="43478"/>
            <a:ext cx="2158995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68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9" name="Group 94"/>
          <p:cNvGrpSpPr>
            <a:grpSpLocks/>
          </p:cNvGrpSpPr>
          <p:nvPr/>
        </p:nvGrpSpPr>
        <p:grpSpPr bwMode="auto">
          <a:xfrm>
            <a:off x="54866" y="2392237"/>
            <a:ext cx="2160553" cy="2165027"/>
            <a:chOff x="1211" y="2"/>
            <a:chExt cx="1165" cy="1167"/>
          </a:xfrm>
          <a:solidFill>
            <a:srgbClr val="ADADAD"/>
          </a:solidFill>
        </p:grpSpPr>
        <p:sp>
          <p:nvSpPr>
            <p:cNvPr id="6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0" name="Group 94"/>
          <p:cNvGrpSpPr>
            <a:grpSpLocks/>
          </p:cNvGrpSpPr>
          <p:nvPr/>
        </p:nvGrpSpPr>
        <p:grpSpPr bwMode="auto">
          <a:xfrm>
            <a:off x="54866" y="4617654"/>
            <a:ext cx="2160553" cy="2163778"/>
            <a:chOff x="1211" y="2"/>
            <a:chExt cx="1165" cy="1167"/>
          </a:xfrm>
          <a:solidFill>
            <a:srgbClr val="ADADAD"/>
          </a:solidFill>
        </p:grpSpPr>
        <p:sp>
          <p:nvSpPr>
            <p:cNvPr id="56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1" name="Group 94"/>
          <p:cNvGrpSpPr>
            <a:grpSpLocks/>
          </p:cNvGrpSpPr>
          <p:nvPr/>
        </p:nvGrpSpPr>
        <p:grpSpPr bwMode="auto">
          <a:xfrm>
            <a:off x="6939952" y="54874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50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2" name="Group 94"/>
          <p:cNvGrpSpPr>
            <a:grpSpLocks/>
          </p:cNvGrpSpPr>
          <p:nvPr/>
        </p:nvGrpSpPr>
        <p:grpSpPr bwMode="auto">
          <a:xfrm>
            <a:off x="6939952" y="2327300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44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3" name="Group 94"/>
          <p:cNvGrpSpPr>
            <a:grpSpLocks/>
          </p:cNvGrpSpPr>
          <p:nvPr/>
        </p:nvGrpSpPr>
        <p:grpSpPr bwMode="auto">
          <a:xfrm>
            <a:off x="6928810" y="4638858"/>
            <a:ext cx="2160554" cy="2165027"/>
            <a:chOff x="1211" y="2"/>
            <a:chExt cx="1165" cy="1167"/>
          </a:xfrm>
          <a:solidFill>
            <a:srgbClr val="ADADAD"/>
          </a:solidFill>
        </p:grpSpPr>
        <p:sp>
          <p:nvSpPr>
            <p:cNvPr id="38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4" name="Group 94"/>
          <p:cNvGrpSpPr>
            <a:grpSpLocks/>
          </p:cNvGrpSpPr>
          <p:nvPr/>
        </p:nvGrpSpPr>
        <p:grpSpPr bwMode="auto">
          <a:xfrm>
            <a:off x="2318078" y="54874"/>
            <a:ext cx="216080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3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6" name="Group 94"/>
          <p:cNvGrpSpPr>
            <a:grpSpLocks/>
          </p:cNvGrpSpPr>
          <p:nvPr/>
        </p:nvGrpSpPr>
        <p:grpSpPr bwMode="auto">
          <a:xfrm>
            <a:off x="2340864" y="4629047"/>
            <a:ext cx="216055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20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7" name="Group 94"/>
          <p:cNvGrpSpPr>
            <a:grpSpLocks/>
          </p:cNvGrpSpPr>
          <p:nvPr/>
        </p:nvGrpSpPr>
        <p:grpSpPr bwMode="auto">
          <a:xfrm>
            <a:off x="4691797" y="54874"/>
            <a:ext cx="216055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14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9" name="Group 94"/>
          <p:cNvGrpSpPr>
            <a:grpSpLocks/>
          </p:cNvGrpSpPr>
          <p:nvPr/>
        </p:nvGrpSpPr>
        <p:grpSpPr bwMode="auto">
          <a:xfrm>
            <a:off x="4647810" y="4629047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sp>
        <p:nvSpPr>
          <p:cNvPr id="1843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ja-JP" altLang="en-US" smtClean="0"/>
          </a:p>
        </p:txBody>
      </p:sp>
      <p:sp>
        <p:nvSpPr>
          <p:cNvPr id="4" name="円/楕円 3"/>
          <p:cNvSpPr/>
          <p:nvPr/>
        </p:nvSpPr>
        <p:spPr>
          <a:xfrm>
            <a:off x="4500563" y="3357563"/>
            <a:ext cx="142875" cy="14287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707889" y="684904"/>
            <a:ext cx="7697924" cy="5434909"/>
            <a:chOff x="707889" y="684904"/>
            <a:chExt cx="7697924" cy="5434909"/>
          </a:xfrm>
        </p:grpSpPr>
        <p:sp>
          <p:nvSpPr>
            <p:cNvPr id="753" name="円/楕円 752"/>
            <p:cNvSpPr/>
            <p:nvPr/>
          </p:nvSpPr>
          <p:spPr>
            <a:xfrm>
              <a:off x="747713" y="5303838"/>
              <a:ext cx="762000" cy="762000"/>
            </a:xfrm>
            <a:prstGeom prst="ellipse">
              <a:avLst/>
            </a:prstGeom>
            <a:solidFill>
              <a:srgbClr val="DDD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4" name="円/楕円 753"/>
            <p:cNvSpPr/>
            <p:nvPr/>
          </p:nvSpPr>
          <p:spPr>
            <a:xfrm>
              <a:off x="736600" y="3071813"/>
              <a:ext cx="762000" cy="762000"/>
            </a:xfrm>
            <a:prstGeom prst="ellipse">
              <a:avLst/>
            </a:prstGeom>
            <a:solidFill>
              <a:srgbClr val="DDD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5" name="円/楕円 754"/>
            <p:cNvSpPr/>
            <p:nvPr/>
          </p:nvSpPr>
          <p:spPr>
            <a:xfrm>
              <a:off x="707889" y="684904"/>
              <a:ext cx="762000" cy="762000"/>
            </a:xfrm>
            <a:prstGeom prst="ellipse">
              <a:avLst/>
            </a:prstGeom>
            <a:solidFill>
              <a:srgbClr val="DDD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6" name="円/楕円 755"/>
            <p:cNvSpPr/>
            <p:nvPr/>
          </p:nvSpPr>
          <p:spPr>
            <a:xfrm>
              <a:off x="3052763" y="738188"/>
              <a:ext cx="762000" cy="762000"/>
            </a:xfrm>
            <a:prstGeom prst="ellipse">
              <a:avLst/>
            </a:prstGeom>
            <a:solidFill>
              <a:srgbClr val="DDD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7" name="円/楕円 756"/>
            <p:cNvSpPr/>
            <p:nvPr/>
          </p:nvSpPr>
          <p:spPr>
            <a:xfrm>
              <a:off x="3033713" y="5329238"/>
              <a:ext cx="762000" cy="762000"/>
            </a:xfrm>
            <a:prstGeom prst="ellipse">
              <a:avLst/>
            </a:prstGeom>
            <a:solidFill>
              <a:srgbClr val="DDD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8" name="円/楕円 757"/>
            <p:cNvSpPr/>
            <p:nvPr/>
          </p:nvSpPr>
          <p:spPr>
            <a:xfrm>
              <a:off x="5346700" y="5335588"/>
              <a:ext cx="762000" cy="762000"/>
            </a:xfrm>
            <a:prstGeom prst="ellipse">
              <a:avLst/>
            </a:prstGeom>
            <a:solidFill>
              <a:srgbClr val="DDD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9" name="円/楕円 758"/>
            <p:cNvSpPr/>
            <p:nvPr/>
          </p:nvSpPr>
          <p:spPr>
            <a:xfrm>
              <a:off x="7643813" y="5357813"/>
              <a:ext cx="762000" cy="762000"/>
            </a:xfrm>
            <a:prstGeom prst="ellipse">
              <a:avLst/>
            </a:prstGeom>
            <a:solidFill>
              <a:srgbClr val="DDD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60" name="円/楕円 759"/>
            <p:cNvSpPr/>
            <p:nvPr/>
          </p:nvSpPr>
          <p:spPr>
            <a:xfrm>
              <a:off x="7643813" y="3071813"/>
              <a:ext cx="762000" cy="762000"/>
            </a:xfrm>
            <a:prstGeom prst="ellipse">
              <a:avLst/>
            </a:prstGeom>
            <a:solidFill>
              <a:srgbClr val="DDD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61" name="円/楕円 760"/>
            <p:cNvSpPr/>
            <p:nvPr/>
          </p:nvSpPr>
          <p:spPr>
            <a:xfrm>
              <a:off x="5381625" y="738188"/>
              <a:ext cx="762000" cy="762000"/>
            </a:xfrm>
            <a:prstGeom prst="ellipse">
              <a:avLst/>
            </a:prstGeom>
            <a:solidFill>
              <a:srgbClr val="DDD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62" name="円/楕円 761"/>
            <p:cNvSpPr/>
            <p:nvPr/>
          </p:nvSpPr>
          <p:spPr>
            <a:xfrm>
              <a:off x="7643813" y="714375"/>
              <a:ext cx="762000" cy="762000"/>
            </a:xfrm>
            <a:prstGeom prst="ellipse">
              <a:avLst/>
            </a:prstGeom>
            <a:solidFill>
              <a:srgbClr val="DDD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740" name="動作設定ボタン : 進む/次へ 739">
            <a:hlinkClick r:id="" action="ppaction://hlinkshowjump?jump=nextslide" highlightClick="1"/>
          </p:cNvPr>
          <p:cNvSpPr/>
          <p:nvPr/>
        </p:nvSpPr>
        <p:spPr>
          <a:xfrm>
            <a:off x="5140260" y="3203892"/>
            <a:ext cx="404642" cy="38588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741" name="動作設定ボタン : 戻る/前へ 740">
            <a:hlinkClick r:id="" action="ppaction://hlinkshowjump?jump=previousslide" highlightClick="1"/>
          </p:cNvPr>
          <p:cNvSpPr/>
          <p:nvPr/>
        </p:nvSpPr>
        <p:spPr>
          <a:xfrm>
            <a:off x="3573471" y="3203890"/>
            <a:ext cx="415199" cy="38588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62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722 -0.03634 C -0.04722 -0.05116 -0.03837 -0.06296 -0.02726 -0.06296 L 0.01927 -0.06296 C 0.03038 -0.06296 0.03941 -0.05116 0.03941 -0.03634 L 0.03941 0.02477 C 0.03941 0.03958 0.03038 0.05208 0.01927 0.05208 L -0.02726 0.05208 C -0.03837 0.05208 -0.04722 0.03958 -0.04722 0.02477 Z " pathEditMode="relative" rAng="0" ptsTypes="fFfFfFff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00" y="3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8F8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grpSp>
        <p:nvGrpSpPr>
          <p:cNvPr id="8" name="Group 94"/>
          <p:cNvGrpSpPr>
            <a:grpSpLocks/>
          </p:cNvGrpSpPr>
          <p:nvPr/>
        </p:nvGrpSpPr>
        <p:grpSpPr bwMode="auto">
          <a:xfrm>
            <a:off x="22542" y="43478"/>
            <a:ext cx="2158995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68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9" name="Group 94"/>
          <p:cNvGrpSpPr>
            <a:grpSpLocks/>
          </p:cNvGrpSpPr>
          <p:nvPr/>
        </p:nvGrpSpPr>
        <p:grpSpPr bwMode="auto">
          <a:xfrm>
            <a:off x="54864" y="2392237"/>
            <a:ext cx="2160553" cy="2165027"/>
            <a:chOff x="1211" y="2"/>
            <a:chExt cx="1165" cy="1167"/>
          </a:xfrm>
          <a:solidFill>
            <a:srgbClr val="ADADAD"/>
          </a:solidFill>
        </p:grpSpPr>
        <p:sp>
          <p:nvSpPr>
            <p:cNvPr id="6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0" name="Group 94"/>
          <p:cNvGrpSpPr>
            <a:grpSpLocks/>
          </p:cNvGrpSpPr>
          <p:nvPr/>
        </p:nvGrpSpPr>
        <p:grpSpPr bwMode="auto">
          <a:xfrm>
            <a:off x="54864" y="4617654"/>
            <a:ext cx="2160553" cy="2163778"/>
            <a:chOff x="1211" y="2"/>
            <a:chExt cx="1165" cy="1167"/>
          </a:xfrm>
          <a:solidFill>
            <a:srgbClr val="ADADAD"/>
          </a:solidFill>
        </p:grpSpPr>
        <p:sp>
          <p:nvSpPr>
            <p:cNvPr id="56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1" name="Group 94"/>
          <p:cNvGrpSpPr>
            <a:grpSpLocks/>
          </p:cNvGrpSpPr>
          <p:nvPr/>
        </p:nvGrpSpPr>
        <p:grpSpPr bwMode="auto">
          <a:xfrm>
            <a:off x="6939950" y="54874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50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2" name="Group 94"/>
          <p:cNvGrpSpPr>
            <a:grpSpLocks/>
          </p:cNvGrpSpPr>
          <p:nvPr/>
        </p:nvGrpSpPr>
        <p:grpSpPr bwMode="auto">
          <a:xfrm>
            <a:off x="6939950" y="2327300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44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3" name="Group 94"/>
          <p:cNvGrpSpPr>
            <a:grpSpLocks/>
          </p:cNvGrpSpPr>
          <p:nvPr/>
        </p:nvGrpSpPr>
        <p:grpSpPr bwMode="auto">
          <a:xfrm>
            <a:off x="6928808" y="4638858"/>
            <a:ext cx="2160554" cy="2165027"/>
            <a:chOff x="1211" y="2"/>
            <a:chExt cx="1165" cy="1167"/>
          </a:xfrm>
          <a:solidFill>
            <a:srgbClr val="ADADAD"/>
          </a:solidFill>
        </p:grpSpPr>
        <p:sp>
          <p:nvSpPr>
            <p:cNvPr id="38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4" name="Group 94"/>
          <p:cNvGrpSpPr>
            <a:grpSpLocks/>
          </p:cNvGrpSpPr>
          <p:nvPr/>
        </p:nvGrpSpPr>
        <p:grpSpPr bwMode="auto">
          <a:xfrm>
            <a:off x="2318076" y="54874"/>
            <a:ext cx="216080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3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6" name="Group 94"/>
          <p:cNvGrpSpPr>
            <a:grpSpLocks/>
          </p:cNvGrpSpPr>
          <p:nvPr/>
        </p:nvGrpSpPr>
        <p:grpSpPr bwMode="auto">
          <a:xfrm>
            <a:off x="2340862" y="4629047"/>
            <a:ext cx="216055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20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0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7" name="Group 94"/>
          <p:cNvGrpSpPr>
            <a:grpSpLocks/>
          </p:cNvGrpSpPr>
          <p:nvPr/>
        </p:nvGrpSpPr>
        <p:grpSpPr bwMode="auto">
          <a:xfrm>
            <a:off x="4691795" y="54874"/>
            <a:ext cx="216055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14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4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5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6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7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8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9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grpSp>
        <p:nvGrpSpPr>
          <p:cNvPr id="19" name="Group 94"/>
          <p:cNvGrpSpPr>
            <a:grpSpLocks/>
          </p:cNvGrpSpPr>
          <p:nvPr/>
        </p:nvGrpSpPr>
        <p:grpSpPr bwMode="auto">
          <a:xfrm>
            <a:off x="4647808" y="4629047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sp>
        <p:nvSpPr>
          <p:cNvPr id="2048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ja-JP" altLang="en-US" smtClean="0"/>
          </a:p>
        </p:txBody>
      </p:sp>
      <p:sp>
        <p:nvSpPr>
          <p:cNvPr id="4" name="円/楕円 3"/>
          <p:cNvSpPr/>
          <p:nvPr/>
        </p:nvSpPr>
        <p:spPr>
          <a:xfrm>
            <a:off x="4500563" y="3357563"/>
            <a:ext cx="142875" cy="14287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719138" y="725488"/>
            <a:ext cx="7686675" cy="5383212"/>
            <a:chOff x="719138" y="725488"/>
            <a:chExt cx="7686675" cy="5383212"/>
          </a:xfrm>
        </p:grpSpPr>
        <p:sp>
          <p:nvSpPr>
            <p:cNvPr id="754" name="円/楕円 753"/>
            <p:cNvSpPr/>
            <p:nvPr/>
          </p:nvSpPr>
          <p:spPr>
            <a:xfrm>
              <a:off x="747713" y="5314950"/>
              <a:ext cx="762000" cy="762000"/>
            </a:xfrm>
            <a:prstGeom prst="ellipse">
              <a:avLst/>
            </a:prstGeom>
            <a:solidFill>
              <a:srgbClr val="EEE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55" name="円/楕円 754"/>
            <p:cNvSpPr/>
            <p:nvPr/>
          </p:nvSpPr>
          <p:spPr>
            <a:xfrm>
              <a:off x="747713" y="3082925"/>
              <a:ext cx="762000" cy="762000"/>
            </a:xfrm>
            <a:prstGeom prst="ellipse">
              <a:avLst/>
            </a:prstGeom>
            <a:solidFill>
              <a:srgbClr val="EEE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56" name="円/楕円 755"/>
            <p:cNvSpPr/>
            <p:nvPr/>
          </p:nvSpPr>
          <p:spPr>
            <a:xfrm>
              <a:off x="719138" y="725488"/>
              <a:ext cx="762000" cy="762000"/>
            </a:xfrm>
            <a:prstGeom prst="ellipse">
              <a:avLst/>
            </a:prstGeom>
            <a:solidFill>
              <a:srgbClr val="EEE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57" name="円/楕円 756"/>
            <p:cNvSpPr/>
            <p:nvPr/>
          </p:nvSpPr>
          <p:spPr>
            <a:xfrm>
              <a:off x="3008313" y="738188"/>
              <a:ext cx="762000" cy="762000"/>
            </a:xfrm>
            <a:prstGeom prst="ellipse">
              <a:avLst/>
            </a:prstGeom>
            <a:solidFill>
              <a:srgbClr val="EEE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58" name="円/楕円 757"/>
            <p:cNvSpPr/>
            <p:nvPr/>
          </p:nvSpPr>
          <p:spPr>
            <a:xfrm>
              <a:off x="3033713" y="5340350"/>
              <a:ext cx="762000" cy="762000"/>
            </a:xfrm>
            <a:prstGeom prst="ellipse">
              <a:avLst/>
            </a:prstGeom>
            <a:solidFill>
              <a:srgbClr val="EEE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59" name="円/楕円 758"/>
            <p:cNvSpPr/>
            <p:nvPr/>
          </p:nvSpPr>
          <p:spPr>
            <a:xfrm>
              <a:off x="5346700" y="5324475"/>
              <a:ext cx="762000" cy="762000"/>
            </a:xfrm>
            <a:prstGeom prst="ellipse">
              <a:avLst/>
            </a:prstGeom>
            <a:solidFill>
              <a:srgbClr val="EEE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60" name="円/楕円 759"/>
            <p:cNvSpPr/>
            <p:nvPr/>
          </p:nvSpPr>
          <p:spPr>
            <a:xfrm>
              <a:off x="7632700" y="5346700"/>
              <a:ext cx="762000" cy="762000"/>
            </a:xfrm>
            <a:prstGeom prst="ellipse">
              <a:avLst/>
            </a:prstGeom>
            <a:solidFill>
              <a:srgbClr val="EEE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61" name="円/楕円 760"/>
            <p:cNvSpPr/>
            <p:nvPr/>
          </p:nvSpPr>
          <p:spPr>
            <a:xfrm>
              <a:off x="7643813" y="3028950"/>
              <a:ext cx="762000" cy="762000"/>
            </a:xfrm>
            <a:prstGeom prst="ellipse">
              <a:avLst/>
            </a:prstGeom>
            <a:solidFill>
              <a:srgbClr val="EEE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62" name="円/楕円 761"/>
            <p:cNvSpPr/>
            <p:nvPr/>
          </p:nvSpPr>
          <p:spPr>
            <a:xfrm>
              <a:off x="5381625" y="738188"/>
              <a:ext cx="762000" cy="762000"/>
            </a:xfrm>
            <a:prstGeom prst="ellipse">
              <a:avLst/>
            </a:prstGeom>
            <a:solidFill>
              <a:srgbClr val="EEE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63" name="円/楕円 762"/>
            <p:cNvSpPr/>
            <p:nvPr/>
          </p:nvSpPr>
          <p:spPr>
            <a:xfrm>
              <a:off x="7643813" y="736600"/>
              <a:ext cx="762000" cy="762000"/>
            </a:xfrm>
            <a:prstGeom prst="ellipse">
              <a:avLst/>
            </a:prstGeom>
            <a:solidFill>
              <a:srgbClr val="EEE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</p:grpSp>
      <p:sp>
        <p:nvSpPr>
          <p:cNvPr id="740" name="動作設定ボタン : 進む/次へ 739">
            <a:hlinkClick r:id="" action="ppaction://hlinkshowjump?jump=nextslide" highlightClick="1"/>
          </p:cNvPr>
          <p:cNvSpPr/>
          <p:nvPr/>
        </p:nvSpPr>
        <p:spPr>
          <a:xfrm>
            <a:off x="5140260" y="3203892"/>
            <a:ext cx="404642" cy="38588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1" name="動作設定ボタン : 戻る/前へ 740">
            <a:hlinkClick r:id="" action="ppaction://hlinkshowjump?jump=previousslide" highlightClick="1"/>
          </p:cNvPr>
          <p:cNvSpPr/>
          <p:nvPr/>
        </p:nvSpPr>
        <p:spPr>
          <a:xfrm>
            <a:off x="3573471" y="3203890"/>
            <a:ext cx="415199" cy="38588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722 -0.03634 C -0.04722 -0.05116 -0.03837 -0.06296 -0.02726 -0.06296 L 0.01927 -0.06296 C 0.03038 -0.06296 0.03941 -0.05116 0.03941 -0.03634 L 0.03941 0.02477 C 0.03941 0.03958 0.03038 0.05208 0.01927 0.05208 L -0.02726 0.05208 C -0.03837 0.05208 -0.04722 0.03958 -0.04722 0.02477 Z " pathEditMode="relative" rAng="0" ptsTypes="fFfFfFff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00" y="3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8F8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grpSp>
        <p:nvGrpSpPr>
          <p:cNvPr id="8" name="Group 94"/>
          <p:cNvGrpSpPr>
            <a:grpSpLocks/>
          </p:cNvGrpSpPr>
          <p:nvPr/>
        </p:nvGrpSpPr>
        <p:grpSpPr bwMode="auto">
          <a:xfrm>
            <a:off x="22542" y="43478"/>
            <a:ext cx="2158995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68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9" name="Group 94"/>
          <p:cNvGrpSpPr>
            <a:grpSpLocks/>
          </p:cNvGrpSpPr>
          <p:nvPr/>
        </p:nvGrpSpPr>
        <p:grpSpPr bwMode="auto">
          <a:xfrm>
            <a:off x="54864" y="2392237"/>
            <a:ext cx="2160553" cy="2165027"/>
            <a:chOff x="1211" y="2"/>
            <a:chExt cx="1165" cy="1167"/>
          </a:xfrm>
          <a:solidFill>
            <a:srgbClr val="ADADAD"/>
          </a:solidFill>
        </p:grpSpPr>
        <p:sp>
          <p:nvSpPr>
            <p:cNvPr id="6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0" name="Group 94"/>
          <p:cNvGrpSpPr>
            <a:grpSpLocks/>
          </p:cNvGrpSpPr>
          <p:nvPr/>
        </p:nvGrpSpPr>
        <p:grpSpPr bwMode="auto">
          <a:xfrm>
            <a:off x="54864" y="4617654"/>
            <a:ext cx="2160553" cy="2163778"/>
            <a:chOff x="1211" y="2"/>
            <a:chExt cx="1165" cy="1167"/>
          </a:xfrm>
          <a:solidFill>
            <a:srgbClr val="ADADAD"/>
          </a:solidFill>
        </p:grpSpPr>
        <p:sp>
          <p:nvSpPr>
            <p:cNvPr id="56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1" name="Group 94"/>
          <p:cNvGrpSpPr>
            <a:grpSpLocks/>
          </p:cNvGrpSpPr>
          <p:nvPr/>
        </p:nvGrpSpPr>
        <p:grpSpPr bwMode="auto">
          <a:xfrm>
            <a:off x="6939950" y="54874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50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2" name="Group 94"/>
          <p:cNvGrpSpPr>
            <a:grpSpLocks/>
          </p:cNvGrpSpPr>
          <p:nvPr/>
        </p:nvGrpSpPr>
        <p:grpSpPr bwMode="auto">
          <a:xfrm>
            <a:off x="6939950" y="2327300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44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3" name="Group 94"/>
          <p:cNvGrpSpPr>
            <a:grpSpLocks/>
          </p:cNvGrpSpPr>
          <p:nvPr/>
        </p:nvGrpSpPr>
        <p:grpSpPr bwMode="auto">
          <a:xfrm>
            <a:off x="6928808" y="4638858"/>
            <a:ext cx="2160554" cy="2165027"/>
            <a:chOff x="1211" y="2"/>
            <a:chExt cx="1165" cy="1167"/>
          </a:xfrm>
          <a:solidFill>
            <a:srgbClr val="ADADAD"/>
          </a:solidFill>
        </p:grpSpPr>
        <p:sp>
          <p:nvSpPr>
            <p:cNvPr id="38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4" name="Group 94"/>
          <p:cNvGrpSpPr>
            <a:grpSpLocks/>
          </p:cNvGrpSpPr>
          <p:nvPr/>
        </p:nvGrpSpPr>
        <p:grpSpPr bwMode="auto">
          <a:xfrm>
            <a:off x="2318076" y="54874"/>
            <a:ext cx="216080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3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6" name="Group 94"/>
          <p:cNvGrpSpPr>
            <a:grpSpLocks/>
          </p:cNvGrpSpPr>
          <p:nvPr/>
        </p:nvGrpSpPr>
        <p:grpSpPr bwMode="auto">
          <a:xfrm>
            <a:off x="2340862" y="4629047"/>
            <a:ext cx="216055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20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0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7" name="Group 94"/>
          <p:cNvGrpSpPr>
            <a:grpSpLocks/>
          </p:cNvGrpSpPr>
          <p:nvPr/>
        </p:nvGrpSpPr>
        <p:grpSpPr bwMode="auto">
          <a:xfrm>
            <a:off x="4691795" y="54874"/>
            <a:ext cx="2160553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14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4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6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8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grpSp>
        <p:nvGrpSpPr>
          <p:cNvPr id="19" name="Group 94"/>
          <p:cNvGrpSpPr>
            <a:grpSpLocks/>
          </p:cNvGrpSpPr>
          <p:nvPr/>
        </p:nvGrpSpPr>
        <p:grpSpPr bwMode="auto">
          <a:xfrm>
            <a:off x="4647808" y="4629047"/>
            <a:ext cx="2160804" cy="2163539"/>
            <a:chOff x="1211" y="2"/>
            <a:chExt cx="1165" cy="1167"/>
          </a:xfrm>
          <a:solidFill>
            <a:srgbClr val="ADADAD"/>
          </a:solidFill>
        </p:grpSpPr>
        <p:sp>
          <p:nvSpPr>
            <p:cNvPr id="20" name="Freeform 95"/>
            <p:cNvSpPr>
              <a:spLocks/>
            </p:cNvSpPr>
            <p:nvPr/>
          </p:nvSpPr>
          <p:spPr bwMode="auto">
            <a:xfrm>
              <a:off x="1794" y="584"/>
              <a:ext cx="582" cy="61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" name="Freeform 96"/>
            <p:cNvSpPr>
              <a:spLocks/>
            </p:cNvSpPr>
            <p:nvPr/>
          </p:nvSpPr>
          <p:spPr bwMode="auto">
            <a:xfrm>
              <a:off x="2373" y="584"/>
              <a:ext cx="3" cy="6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0"/>
                </a:cxn>
                <a:cxn ang="0">
                  <a:pos x="0" y="61"/>
                </a:cxn>
              </a:cxnLst>
              <a:rect l="0" t="0" r="r" b="b"/>
              <a:pathLst>
                <a:path w="3" h="61">
                  <a:moveTo>
                    <a:pt x="3" y="0"/>
                  </a:moveTo>
                  <a:lnTo>
                    <a:pt x="2" y="30"/>
                  </a:lnTo>
                  <a:lnTo>
                    <a:pt x="0" y="61"/>
                  </a:lnTo>
                </a:path>
              </a:pathLst>
            </a:custGeom>
            <a:grpFill/>
            <a:ln w="12700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2" name="Freeform 97"/>
            <p:cNvSpPr>
              <a:spLocks/>
            </p:cNvSpPr>
            <p:nvPr/>
          </p:nvSpPr>
          <p:spPr bwMode="auto">
            <a:xfrm>
              <a:off x="1796" y="465"/>
              <a:ext cx="579" cy="122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" name="Freeform 98"/>
            <p:cNvSpPr>
              <a:spLocks/>
            </p:cNvSpPr>
            <p:nvPr/>
          </p:nvSpPr>
          <p:spPr bwMode="auto">
            <a:xfrm>
              <a:off x="2364" y="465"/>
              <a:ext cx="11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0"/>
                </a:cxn>
                <a:cxn ang="0">
                  <a:pos x="11" y="60"/>
                </a:cxn>
              </a:cxnLst>
              <a:rect l="0" t="0" r="r" b="b"/>
              <a:pathLst>
                <a:path w="11" h="60">
                  <a:moveTo>
                    <a:pt x="0" y="0"/>
                  </a:moveTo>
                  <a:lnTo>
                    <a:pt x="6" y="30"/>
                  </a:lnTo>
                  <a:lnTo>
                    <a:pt x="11" y="6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4" name="Freeform 99"/>
            <p:cNvSpPr>
              <a:spLocks/>
            </p:cNvSpPr>
            <p:nvPr/>
          </p:nvSpPr>
          <p:spPr bwMode="auto">
            <a:xfrm>
              <a:off x="1794" y="350"/>
              <a:ext cx="554" cy="237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" name="Freeform 100"/>
            <p:cNvSpPr>
              <a:spLocks/>
            </p:cNvSpPr>
            <p:nvPr/>
          </p:nvSpPr>
          <p:spPr bwMode="auto">
            <a:xfrm>
              <a:off x="2325" y="350"/>
              <a:ext cx="23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7"/>
                </a:cxn>
                <a:cxn ang="0">
                  <a:pos x="23" y="57"/>
                </a:cxn>
              </a:cxnLst>
              <a:rect l="0" t="0" r="r" b="b"/>
              <a:pathLst>
                <a:path w="23" h="57">
                  <a:moveTo>
                    <a:pt x="0" y="0"/>
                  </a:moveTo>
                  <a:lnTo>
                    <a:pt x="12" y="27"/>
                  </a:lnTo>
                  <a:lnTo>
                    <a:pt x="23" y="5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6" name="Freeform 101"/>
            <p:cNvSpPr>
              <a:spLocks/>
            </p:cNvSpPr>
            <p:nvPr/>
          </p:nvSpPr>
          <p:spPr bwMode="auto">
            <a:xfrm>
              <a:off x="1794" y="242"/>
              <a:ext cx="504" cy="342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7" name="Freeform 102"/>
            <p:cNvSpPr>
              <a:spLocks/>
            </p:cNvSpPr>
            <p:nvPr/>
          </p:nvSpPr>
          <p:spPr bwMode="auto">
            <a:xfrm>
              <a:off x="2265" y="242"/>
              <a:ext cx="3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5"/>
                </a:cxn>
                <a:cxn ang="0">
                  <a:pos x="33" y="51"/>
                </a:cxn>
              </a:cxnLst>
              <a:rect l="0" t="0" r="r" b="b"/>
              <a:pathLst>
                <a:path w="33" h="51">
                  <a:moveTo>
                    <a:pt x="0" y="0"/>
                  </a:moveTo>
                  <a:lnTo>
                    <a:pt x="18" y="25"/>
                  </a:lnTo>
                  <a:lnTo>
                    <a:pt x="33" y="5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8" name="Freeform 103"/>
            <p:cNvSpPr>
              <a:spLocks/>
            </p:cNvSpPr>
            <p:nvPr/>
          </p:nvSpPr>
          <p:spPr bwMode="auto">
            <a:xfrm>
              <a:off x="1796" y="152"/>
              <a:ext cx="432" cy="433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9" name="Freeform 104"/>
            <p:cNvSpPr>
              <a:spLocks/>
            </p:cNvSpPr>
            <p:nvPr/>
          </p:nvSpPr>
          <p:spPr bwMode="auto">
            <a:xfrm>
              <a:off x="2184" y="152"/>
              <a:ext cx="44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1"/>
                </a:cxn>
                <a:cxn ang="0">
                  <a:pos x="44" y="43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lnTo>
                    <a:pt x="23" y="21"/>
                  </a:lnTo>
                  <a:lnTo>
                    <a:pt x="44" y="4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0" name="Freeform 105"/>
            <p:cNvSpPr>
              <a:spLocks/>
            </p:cNvSpPr>
            <p:nvPr/>
          </p:nvSpPr>
          <p:spPr bwMode="auto">
            <a:xfrm>
              <a:off x="1796" y="80"/>
              <a:ext cx="342" cy="50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1" name="Freeform 106"/>
            <p:cNvSpPr>
              <a:spLocks/>
            </p:cNvSpPr>
            <p:nvPr/>
          </p:nvSpPr>
          <p:spPr bwMode="auto">
            <a:xfrm>
              <a:off x="2087" y="80"/>
              <a:ext cx="5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5"/>
                </a:cxn>
                <a:cxn ang="0">
                  <a:pos x="51" y="33"/>
                </a:cxn>
              </a:cxnLst>
              <a:rect l="0" t="0" r="r" b="b"/>
              <a:pathLst>
                <a:path w="51" h="33">
                  <a:moveTo>
                    <a:pt x="0" y="0"/>
                  </a:moveTo>
                  <a:lnTo>
                    <a:pt x="25" y="15"/>
                  </a:lnTo>
                  <a:lnTo>
                    <a:pt x="51" y="3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2" name="Freeform 107"/>
            <p:cNvSpPr>
              <a:spLocks/>
            </p:cNvSpPr>
            <p:nvPr/>
          </p:nvSpPr>
          <p:spPr bwMode="auto">
            <a:xfrm>
              <a:off x="1794" y="30"/>
              <a:ext cx="237" cy="555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" name="Freeform 108"/>
            <p:cNvSpPr>
              <a:spLocks/>
            </p:cNvSpPr>
            <p:nvPr/>
          </p:nvSpPr>
          <p:spPr bwMode="auto">
            <a:xfrm>
              <a:off x="1974" y="30"/>
              <a:ext cx="57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11"/>
                </a:cxn>
                <a:cxn ang="0">
                  <a:pos x="57" y="23"/>
                </a:cxn>
              </a:cxnLst>
              <a:rect l="0" t="0" r="r" b="b"/>
              <a:pathLst>
                <a:path w="57" h="23">
                  <a:moveTo>
                    <a:pt x="0" y="0"/>
                  </a:moveTo>
                  <a:lnTo>
                    <a:pt x="29" y="11"/>
                  </a:lnTo>
                  <a:lnTo>
                    <a:pt x="57" y="2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4" name="Freeform 109"/>
            <p:cNvSpPr>
              <a:spLocks/>
            </p:cNvSpPr>
            <p:nvPr/>
          </p:nvSpPr>
          <p:spPr bwMode="auto">
            <a:xfrm>
              <a:off x="1793" y="3"/>
              <a:ext cx="121" cy="58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" name="Freeform 110"/>
            <p:cNvSpPr>
              <a:spLocks/>
            </p:cNvSpPr>
            <p:nvPr/>
          </p:nvSpPr>
          <p:spPr bwMode="auto">
            <a:xfrm>
              <a:off x="1854" y="3"/>
              <a:ext cx="60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5"/>
                </a:cxn>
                <a:cxn ang="0">
                  <a:pos x="60" y="11"/>
                </a:cxn>
              </a:cxnLst>
              <a:rect l="0" t="0" r="r" b="b"/>
              <a:pathLst>
                <a:path w="60" h="11">
                  <a:moveTo>
                    <a:pt x="0" y="0"/>
                  </a:moveTo>
                  <a:lnTo>
                    <a:pt x="30" y="5"/>
                  </a:lnTo>
                  <a:lnTo>
                    <a:pt x="60" y="11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6" name="Freeform 111"/>
            <p:cNvSpPr>
              <a:spLocks/>
            </p:cNvSpPr>
            <p:nvPr/>
          </p:nvSpPr>
          <p:spPr bwMode="auto">
            <a:xfrm>
              <a:off x="1731" y="2"/>
              <a:ext cx="62" cy="58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" name="Freeform 112"/>
            <p:cNvSpPr>
              <a:spLocks/>
            </p:cNvSpPr>
            <p:nvPr/>
          </p:nvSpPr>
          <p:spPr bwMode="auto">
            <a:xfrm>
              <a:off x="1731" y="2"/>
              <a:ext cx="6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</a:cxnLst>
              <a:rect l="0" t="0" r="r" b="b"/>
              <a:pathLst>
                <a:path w="62" h="3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8" name="Freeform 113"/>
            <p:cNvSpPr>
              <a:spLocks/>
            </p:cNvSpPr>
            <p:nvPr/>
          </p:nvSpPr>
          <p:spPr bwMode="auto">
            <a:xfrm>
              <a:off x="1613" y="17"/>
              <a:ext cx="180" cy="5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" name="Freeform 114"/>
            <p:cNvSpPr>
              <a:spLocks/>
            </p:cNvSpPr>
            <p:nvPr/>
          </p:nvSpPr>
          <p:spPr bwMode="auto">
            <a:xfrm>
              <a:off x="1613" y="17"/>
              <a:ext cx="58" cy="1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</a:cxnLst>
              <a:rect l="0" t="0" r="r" b="b"/>
              <a:pathLst>
                <a:path w="58" h="15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0" name="Freeform 115"/>
            <p:cNvSpPr>
              <a:spLocks/>
            </p:cNvSpPr>
            <p:nvPr/>
          </p:nvSpPr>
          <p:spPr bwMode="auto">
            <a:xfrm>
              <a:off x="1500" y="54"/>
              <a:ext cx="293" cy="531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" name="Freeform 116"/>
            <p:cNvSpPr>
              <a:spLocks/>
            </p:cNvSpPr>
            <p:nvPr/>
          </p:nvSpPr>
          <p:spPr bwMode="auto">
            <a:xfrm>
              <a:off x="1500" y="54"/>
              <a:ext cx="56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2" name="Freeform 117"/>
            <p:cNvSpPr>
              <a:spLocks/>
            </p:cNvSpPr>
            <p:nvPr/>
          </p:nvSpPr>
          <p:spPr bwMode="auto">
            <a:xfrm>
              <a:off x="1401" y="114"/>
              <a:ext cx="390" cy="471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" name="Freeform 118"/>
            <p:cNvSpPr>
              <a:spLocks/>
            </p:cNvSpPr>
            <p:nvPr/>
          </p:nvSpPr>
          <p:spPr bwMode="auto">
            <a:xfrm>
              <a:off x="1401" y="114"/>
              <a:ext cx="48" cy="39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</a:cxnLst>
              <a:rect l="0" t="0" r="r" b="b"/>
              <a:pathLst>
                <a:path w="48" h="39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4" name="Freeform 119"/>
            <p:cNvSpPr>
              <a:spLocks/>
            </p:cNvSpPr>
            <p:nvPr/>
          </p:nvSpPr>
          <p:spPr bwMode="auto">
            <a:xfrm>
              <a:off x="1320" y="195"/>
              <a:ext cx="471" cy="39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" name="Freeform 120"/>
            <p:cNvSpPr>
              <a:spLocks/>
            </p:cNvSpPr>
            <p:nvPr/>
          </p:nvSpPr>
          <p:spPr bwMode="auto">
            <a:xfrm>
              <a:off x="1320" y="195"/>
              <a:ext cx="3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</a:cxnLst>
              <a:rect l="0" t="0" r="r" b="b"/>
              <a:pathLst>
                <a:path w="38" h="48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6" name="Freeform 121"/>
            <p:cNvSpPr>
              <a:spLocks/>
            </p:cNvSpPr>
            <p:nvPr/>
          </p:nvSpPr>
          <p:spPr bwMode="auto">
            <a:xfrm>
              <a:off x="1260" y="294"/>
              <a:ext cx="531" cy="291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" name="Freeform 122"/>
            <p:cNvSpPr>
              <a:spLocks/>
            </p:cNvSpPr>
            <p:nvPr/>
          </p:nvSpPr>
          <p:spPr bwMode="auto">
            <a:xfrm>
              <a:off x="1260" y="294"/>
              <a:ext cx="27" cy="5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</a:cxnLst>
              <a:rect l="0" t="0" r="r" b="b"/>
              <a:pathLst>
                <a:path w="27" h="54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8" name="Freeform 123"/>
            <p:cNvSpPr>
              <a:spLocks/>
            </p:cNvSpPr>
            <p:nvPr/>
          </p:nvSpPr>
          <p:spPr bwMode="auto">
            <a:xfrm>
              <a:off x="1221" y="405"/>
              <a:ext cx="570" cy="180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" name="Freeform 124"/>
            <p:cNvSpPr>
              <a:spLocks/>
            </p:cNvSpPr>
            <p:nvPr/>
          </p:nvSpPr>
          <p:spPr bwMode="auto">
            <a:xfrm>
              <a:off x="1221" y="405"/>
              <a:ext cx="17" cy="59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</a:cxnLst>
              <a:rect l="0" t="0" r="r" b="b"/>
              <a:pathLst>
                <a:path w="17" h="59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0" name="Freeform 125"/>
            <p:cNvSpPr>
              <a:spLocks/>
            </p:cNvSpPr>
            <p:nvPr/>
          </p:nvSpPr>
          <p:spPr bwMode="auto">
            <a:xfrm>
              <a:off x="1211" y="525"/>
              <a:ext cx="582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" name="Freeform 126"/>
            <p:cNvSpPr>
              <a:spLocks/>
            </p:cNvSpPr>
            <p:nvPr/>
          </p:nvSpPr>
          <p:spPr bwMode="auto">
            <a:xfrm>
              <a:off x="1211" y="525"/>
              <a:ext cx="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</a:cxnLst>
              <a:rect l="0" t="0" r="r" b="b"/>
              <a:pathLst>
                <a:path w="3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2" name="Freeform 127"/>
            <p:cNvSpPr>
              <a:spLocks/>
            </p:cNvSpPr>
            <p:nvPr/>
          </p:nvSpPr>
          <p:spPr bwMode="auto">
            <a:xfrm>
              <a:off x="1212" y="587"/>
              <a:ext cx="579" cy="121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" name="Freeform 128"/>
            <p:cNvSpPr>
              <a:spLocks/>
            </p:cNvSpPr>
            <p:nvPr/>
          </p:nvSpPr>
          <p:spPr bwMode="auto">
            <a:xfrm>
              <a:off x="1212" y="647"/>
              <a:ext cx="11" cy="61"/>
            </a:xfrm>
            <a:custGeom>
              <a:avLst/>
              <a:gdLst/>
              <a:ahLst/>
              <a:cxnLst>
                <a:cxn ang="0">
                  <a:pos x="11" y="61"/>
                </a:cxn>
                <a:cxn ang="0">
                  <a:pos x="5" y="31"/>
                </a:cxn>
                <a:cxn ang="0">
                  <a:pos x="0" y="0"/>
                </a:cxn>
              </a:cxnLst>
              <a:rect l="0" t="0" r="r" b="b"/>
              <a:pathLst>
                <a:path w="11" h="61">
                  <a:moveTo>
                    <a:pt x="11" y="61"/>
                  </a:moveTo>
                  <a:lnTo>
                    <a:pt x="5" y="3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4" name="Freeform 129"/>
            <p:cNvSpPr>
              <a:spLocks/>
            </p:cNvSpPr>
            <p:nvPr/>
          </p:nvSpPr>
          <p:spPr bwMode="auto">
            <a:xfrm>
              <a:off x="1238" y="588"/>
              <a:ext cx="553" cy="237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" name="Freeform 130"/>
            <p:cNvSpPr>
              <a:spLocks/>
            </p:cNvSpPr>
            <p:nvPr/>
          </p:nvSpPr>
          <p:spPr bwMode="auto">
            <a:xfrm>
              <a:off x="1238" y="768"/>
              <a:ext cx="21" cy="57"/>
            </a:xfrm>
            <a:custGeom>
              <a:avLst/>
              <a:gdLst/>
              <a:ahLst/>
              <a:cxnLst>
                <a:cxn ang="0">
                  <a:pos x="21" y="57"/>
                </a:cxn>
                <a:cxn ang="0">
                  <a:pos x="10" y="29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21" y="57"/>
                  </a:moveTo>
                  <a:lnTo>
                    <a:pt x="10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6" name="Freeform 131"/>
            <p:cNvSpPr>
              <a:spLocks/>
            </p:cNvSpPr>
            <p:nvPr/>
          </p:nvSpPr>
          <p:spPr bwMode="auto">
            <a:xfrm>
              <a:off x="1287" y="588"/>
              <a:ext cx="504" cy="342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" name="Freeform 132"/>
            <p:cNvSpPr>
              <a:spLocks/>
            </p:cNvSpPr>
            <p:nvPr/>
          </p:nvSpPr>
          <p:spPr bwMode="auto">
            <a:xfrm>
              <a:off x="1287" y="879"/>
              <a:ext cx="33" cy="51"/>
            </a:xfrm>
            <a:custGeom>
              <a:avLst/>
              <a:gdLst/>
              <a:ahLst/>
              <a:cxnLst>
                <a:cxn ang="0">
                  <a:pos x="33" y="51"/>
                </a:cxn>
                <a:cxn ang="0">
                  <a:pos x="17" y="26"/>
                </a:cxn>
                <a:cxn ang="0">
                  <a:pos x="0" y="0"/>
                </a:cxn>
              </a:cxnLst>
              <a:rect l="0" t="0" r="r" b="b"/>
              <a:pathLst>
                <a:path w="33" h="51">
                  <a:moveTo>
                    <a:pt x="33" y="51"/>
                  </a:moveTo>
                  <a:lnTo>
                    <a:pt x="17" y="2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8" name="Freeform 133"/>
            <p:cNvSpPr>
              <a:spLocks/>
            </p:cNvSpPr>
            <p:nvPr/>
          </p:nvSpPr>
          <p:spPr bwMode="auto">
            <a:xfrm>
              <a:off x="1359" y="587"/>
              <a:ext cx="434" cy="433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" name="Freeform 134"/>
            <p:cNvSpPr>
              <a:spLocks/>
            </p:cNvSpPr>
            <p:nvPr/>
          </p:nvSpPr>
          <p:spPr bwMode="auto">
            <a:xfrm>
              <a:off x="1359" y="977"/>
              <a:ext cx="44" cy="43"/>
            </a:xfrm>
            <a:custGeom>
              <a:avLst/>
              <a:gdLst/>
              <a:ahLst/>
              <a:cxnLst>
                <a:cxn ang="0">
                  <a:pos x="44" y="43"/>
                </a:cxn>
                <a:cxn ang="0">
                  <a:pos x="21" y="22"/>
                </a:cxn>
                <a:cxn ang="0">
                  <a:pos x="0" y="0"/>
                </a:cxn>
              </a:cxnLst>
              <a:rect l="0" t="0" r="r" b="b"/>
              <a:pathLst>
                <a:path w="44" h="43">
                  <a:moveTo>
                    <a:pt x="44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0" name="Freeform 135"/>
            <p:cNvSpPr>
              <a:spLocks/>
            </p:cNvSpPr>
            <p:nvPr/>
          </p:nvSpPr>
          <p:spPr bwMode="auto">
            <a:xfrm>
              <a:off x="1451" y="587"/>
              <a:ext cx="342" cy="505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" name="Freeform 136"/>
            <p:cNvSpPr>
              <a:spLocks/>
            </p:cNvSpPr>
            <p:nvPr/>
          </p:nvSpPr>
          <p:spPr bwMode="auto">
            <a:xfrm>
              <a:off x="1451" y="1058"/>
              <a:ext cx="51" cy="34"/>
            </a:xfrm>
            <a:custGeom>
              <a:avLst/>
              <a:gdLst/>
              <a:ahLst/>
              <a:cxnLst>
                <a:cxn ang="0">
                  <a:pos x="51" y="34"/>
                </a:cxn>
                <a:cxn ang="0">
                  <a:pos x="24" y="18"/>
                </a:cxn>
                <a:cxn ang="0">
                  <a:pos x="0" y="0"/>
                </a:cxn>
              </a:cxnLst>
              <a:rect l="0" t="0" r="r" b="b"/>
              <a:pathLst>
                <a:path w="51" h="34">
                  <a:moveTo>
                    <a:pt x="51" y="34"/>
                  </a:moveTo>
                  <a:lnTo>
                    <a:pt x="24" y="18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2" name="Freeform 137"/>
            <p:cNvSpPr>
              <a:spLocks/>
            </p:cNvSpPr>
            <p:nvPr/>
          </p:nvSpPr>
          <p:spPr bwMode="auto">
            <a:xfrm>
              <a:off x="1556" y="585"/>
              <a:ext cx="235" cy="555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" name="Freeform 138"/>
            <p:cNvSpPr>
              <a:spLocks/>
            </p:cNvSpPr>
            <p:nvPr/>
          </p:nvSpPr>
          <p:spPr bwMode="auto">
            <a:xfrm>
              <a:off x="1556" y="1118"/>
              <a:ext cx="55" cy="22"/>
            </a:xfrm>
            <a:custGeom>
              <a:avLst/>
              <a:gdLst/>
              <a:ahLst/>
              <a:cxnLst>
                <a:cxn ang="0">
                  <a:pos x="55" y="22"/>
                </a:cxn>
                <a:cxn ang="0">
                  <a:pos x="27" y="12"/>
                </a:cxn>
                <a:cxn ang="0">
                  <a:pos x="0" y="0"/>
                </a:cxn>
              </a:cxnLst>
              <a:rect l="0" t="0" r="r" b="b"/>
              <a:pathLst>
                <a:path w="55" h="22">
                  <a:moveTo>
                    <a:pt x="55" y="22"/>
                  </a:moveTo>
                  <a:lnTo>
                    <a:pt x="27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4" name="Freeform 139"/>
            <p:cNvSpPr>
              <a:spLocks/>
            </p:cNvSpPr>
            <p:nvPr/>
          </p:nvSpPr>
          <p:spPr bwMode="auto">
            <a:xfrm>
              <a:off x="1671" y="584"/>
              <a:ext cx="122" cy="579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5" name="Freeform 140"/>
            <p:cNvSpPr>
              <a:spLocks/>
            </p:cNvSpPr>
            <p:nvPr/>
          </p:nvSpPr>
          <p:spPr bwMode="auto">
            <a:xfrm>
              <a:off x="1671" y="1154"/>
              <a:ext cx="60" cy="9"/>
            </a:xfrm>
            <a:custGeom>
              <a:avLst/>
              <a:gdLst/>
              <a:ahLst/>
              <a:cxnLst>
                <a:cxn ang="0">
                  <a:pos x="60" y="9"/>
                </a:cxn>
                <a:cxn ang="0">
                  <a:pos x="30" y="6"/>
                </a:cxn>
                <a:cxn ang="0">
                  <a:pos x="0" y="0"/>
                </a:cxn>
              </a:cxnLst>
              <a:rect l="0" t="0" r="r" b="b"/>
              <a:pathLst>
                <a:path w="60" h="9">
                  <a:moveTo>
                    <a:pt x="60" y="9"/>
                  </a:moveTo>
                  <a:lnTo>
                    <a:pt x="30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6" name="Freeform 141"/>
            <p:cNvSpPr>
              <a:spLocks/>
            </p:cNvSpPr>
            <p:nvPr/>
          </p:nvSpPr>
          <p:spPr bwMode="auto">
            <a:xfrm>
              <a:off x="1793" y="587"/>
              <a:ext cx="61" cy="582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7" name="Freeform 142"/>
            <p:cNvSpPr>
              <a:spLocks/>
            </p:cNvSpPr>
            <p:nvPr/>
          </p:nvSpPr>
          <p:spPr bwMode="auto">
            <a:xfrm>
              <a:off x="1793" y="1166"/>
              <a:ext cx="61" cy="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1" y="3"/>
                </a:cxn>
                <a:cxn ang="0">
                  <a:pos x="0" y="3"/>
                </a:cxn>
              </a:cxnLst>
              <a:rect l="0" t="0" r="r" b="b"/>
              <a:pathLst>
                <a:path w="61" h="3">
                  <a:moveTo>
                    <a:pt x="61" y="0"/>
                  </a:moveTo>
                  <a:lnTo>
                    <a:pt x="31" y="3"/>
                  </a:lnTo>
                  <a:lnTo>
                    <a:pt x="0" y="3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8" name="Freeform 143"/>
            <p:cNvSpPr>
              <a:spLocks/>
            </p:cNvSpPr>
            <p:nvPr/>
          </p:nvSpPr>
          <p:spPr bwMode="auto">
            <a:xfrm>
              <a:off x="1794" y="587"/>
              <a:ext cx="180" cy="570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" name="Freeform 144"/>
            <p:cNvSpPr>
              <a:spLocks/>
            </p:cNvSpPr>
            <p:nvPr/>
          </p:nvSpPr>
          <p:spPr bwMode="auto">
            <a:xfrm>
              <a:off x="1914" y="1140"/>
              <a:ext cx="60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9"/>
                </a:cxn>
                <a:cxn ang="0">
                  <a:pos x="0" y="17"/>
                </a:cxn>
              </a:cxnLst>
              <a:rect l="0" t="0" r="r" b="b"/>
              <a:pathLst>
                <a:path w="60" h="17">
                  <a:moveTo>
                    <a:pt x="60" y="0"/>
                  </a:moveTo>
                  <a:lnTo>
                    <a:pt x="30" y="9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" name="Freeform 145"/>
            <p:cNvSpPr>
              <a:spLocks/>
            </p:cNvSpPr>
            <p:nvPr/>
          </p:nvSpPr>
          <p:spPr bwMode="auto">
            <a:xfrm>
              <a:off x="1794" y="587"/>
              <a:ext cx="291" cy="531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" name="Freeform 146"/>
            <p:cNvSpPr>
              <a:spLocks/>
            </p:cNvSpPr>
            <p:nvPr/>
          </p:nvSpPr>
          <p:spPr bwMode="auto">
            <a:xfrm>
              <a:off x="2031" y="1091"/>
              <a:ext cx="54" cy="27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27" y="15"/>
                </a:cxn>
                <a:cxn ang="0">
                  <a:pos x="0" y="27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lnTo>
                    <a:pt x="27" y="15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" name="Freeform 147"/>
            <p:cNvSpPr>
              <a:spLocks/>
            </p:cNvSpPr>
            <p:nvPr/>
          </p:nvSpPr>
          <p:spPr bwMode="auto">
            <a:xfrm>
              <a:off x="1794" y="585"/>
              <a:ext cx="389" cy="471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" name="Freeform 148"/>
            <p:cNvSpPr>
              <a:spLocks/>
            </p:cNvSpPr>
            <p:nvPr/>
          </p:nvSpPr>
          <p:spPr bwMode="auto">
            <a:xfrm>
              <a:off x="2136" y="1017"/>
              <a:ext cx="47" cy="3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24" y="21"/>
                </a:cxn>
                <a:cxn ang="0">
                  <a:pos x="0" y="39"/>
                </a:cxn>
              </a:cxnLst>
              <a:rect l="0" t="0" r="r" b="b"/>
              <a:pathLst>
                <a:path w="47" h="39">
                  <a:moveTo>
                    <a:pt x="47" y="0"/>
                  </a:moveTo>
                  <a:lnTo>
                    <a:pt x="24" y="21"/>
                  </a:lnTo>
                  <a:lnTo>
                    <a:pt x="0" y="39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4" name="Freeform 149"/>
            <p:cNvSpPr>
              <a:spLocks/>
            </p:cNvSpPr>
            <p:nvPr/>
          </p:nvSpPr>
          <p:spPr bwMode="auto">
            <a:xfrm>
              <a:off x="1794" y="587"/>
              <a:ext cx="471" cy="388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5" name="Freeform 150"/>
            <p:cNvSpPr>
              <a:spLocks/>
            </p:cNvSpPr>
            <p:nvPr/>
          </p:nvSpPr>
          <p:spPr bwMode="auto">
            <a:xfrm>
              <a:off x="2228" y="929"/>
              <a:ext cx="37" cy="4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9" y="24"/>
                </a:cxn>
                <a:cxn ang="0">
                  <a:pos x="0" y="46"/>
                </a:cxn>
              </a:cxnLst>
              <a:rect l="0" t="0" r="r" b="b"/>
              <a:pathLst>
                <a:path w="37" h="46">
                  <a:moveTo>
                    <a:pt x="37" y="0"/>
                  </a:moveTo>
                  <a:lnTo>
                    <a:pt x="19" y="24"/>
                  </a:lnTo>
                  <a:lnTo>
                    <a:pt x="0" y="46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6" name="Freeform 151"/>
            <p:cNvSpPr>
              <a:spLocks/>
            </p:cNvSpPr>
            <p:nvPr/>
          </p:nvSpPr>
          <p:spPr bwMode="auto">
            <a:xfrm>
              <a:off x="1793" y="584"/>
              <a:ext cx="532" cy="291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7" name="Freeform 152"/>
            <p:cNvSpPr>
              <a:spLocks/>
            </p:cNvSpPr>
            <p:nvPr/>
          </p:nvSpPr>
          <p:spPr bwMode="auto">
            <a:xfrm>
              <a:off x="2297" y="821"/>
              <a:ext cx="28" cy="5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5" y="27"/>
                </a:cxn>
                <a:cxn ang="0">
                  <a:pos x="0" y="54"/>
                </a:cxn>
              </a:cxnLst>
              <a:rect l="0" t="0" r="r" b="b"/>
              <a:pathLst>
                <a:path w="28" h="54">
                  <a:moveTo>
                    <a:pt x="28" y="0"/>
                  </a:moveTo>
                  <a:lnTo>
                    <a:pt x="15" y="27"/>
                  </a:lnTo>
                  <a:lnTo>
                    <a:pt x="0" y="54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8" name="Freeform 153"/>
            <p:cNvSpPr>
              <a:spLocks/>
            </p:cNvSpPr>
            <p:nvPr/>
          </p:nvSpPr>
          <p:spPr bwMode="auto">
            <a:xfrm>
              <a:off x="1793" y="585"/>
              <a:ext cx="570" cy="180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9" name="Freeform 154"/>
            <p:cNvSpPr>
              <a:spLocks/>
            </p:cNvSpPr>
            <p:nvPr/>
          </p:nvSpPr>
          <p:spPr bwMode="auto">
            <a:xfrm>
              <a:off x="2346" y="707"/>
              <a:ext cx="17" cy="58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9" y="28"/>
                </a:cxn>
                <a:cxn ang="0">
                  <a:pos x="0" y="58"/>
                </a:cxn>
              </a:cxnLst>
              <a:rect l="0" t="0" r="r" b="b"/>
              <a:pathLst>
                <a:path w="17" h="58">
                  <a:moveTo>
                    <a:pt x="17" y="0"/>
                  </a:moveTo>
                  <a:lnTo>
                    <a:pt x="9" y="28"/>
                  </a:lnTo>
                  <a:lnTo>
                    <a:pt x="0" y="58"/>
                  </a:lnTo>
                </a:path>
              </a:pathLst>
            </a:custGeom>
            <a:grpFill/>
            <a:ln w="4763">
              <a:solidFill>
                <a:srgbClr val="AAAAA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sp>
        <p:nvSpPr>
          <p:cNvPr id="2048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ja-JP" altLang="en-US" smtClean="0"/>
          </a:p>
        </p:txBody>
      </p:sp>
      <p:sp>
        <p:nvSpPr>
          <p:cNvPr id="4" name="円/楕円 3"/>
          <p:cNvSpPr/>
          <p:nvPr/>
        </p:nvSpPr>
        <p:spPr>
          <a:xfrm>
            <a:off x="4500563" y="3357563"/>
            <a:ext cx="142875" cy="14287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719138" y="725488"/>
            <a:ext cx="7686675" cy="5383212"/>
            <a:chOff x="719138" y="725488"/>
            <a:chExt cx="7686675" cy="5383212"/>
          </a:xfrm>
        </p:grpSpPr>
        <p:sp>
          <p:nvSpPr>
            <p:cNvPr id="754" name="円/楕円 753"/>
            <p:cNvSpPr/>
            <p:nvPr/>
          </p:nvSpPr>
          <p:spPr>
            <a:xfrm>
              <a:off x="747713" y="5314950"/>
              <a:ext cx="762000" cy="762000"/>
            </a:xfrm>
            <a:prstGeom prst="ellipse">
              <a:avLst/>
            </a:prstGeom>
            <a:solidFill>
              <a:srgbClr val="EEE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5" name="円/楕円 754"/>
            <p:cNvSpPr/>
            <p:nvPr/>
          </p:nvSpPr>
          <p:spPr>
            <a:xfrm>
              <a:off x="747713" y="3082925"/>
              <a:ext cx="762000" cy="762000"/>
            </a:xfrm>
            <a:prstGeom prst="ellipse">
              <a:avLst/>
            </a:prstGeom>
            <a:solidFill>
              <a:srgbClr val="EEE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6" name="円/楕円 755"/>
            <p:cNvSpPr/>
            <p:nvPr/>
          </p:nvSpPr>
          <p:spPr>
            <a:xfrm>
              <a:off x="719138" y="725488"/>
              <a:ext cx="762000" cy="762000"/>
            </a:xfrm>
            <a:prstGeom prst="ellipse">
              <a:avLst/>
            </a:prstGeom>
            <a:solidFill>
              <a:srgbClr val="EEE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7" name="円/楕円 756"/>
            <p:cNvSpPr/>
            <p:nvPr/>
          </p:nvSpPr>
          <p:spPr>
            <a:xfrm>
              <a:off x="3008313" y="738188"/>
              <a:ext cx="762000" cy="762000"/>
            </a:xfrm>
            <a:prstGeom prst="ellipse">
              <a:avLst/>
            </a:prstGeom>
            <a:solidFill>
              <a:srgbClr val="EEE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8" name="円/楕円 757"/>
            <p:cNvSpPr/>
            <p:nvPr/>
          </p:nvSpPr>
          <p:spPr>
            <a:xfrm>
              <a:off x="3033713" y="5340350"/>
              <a:ext cx="762000" cy="762000"/>
            </a:xfrm>
            <a:prstGeom prst="ellipse">
              <a:avLst/>
            </a:prstGeom>
            <a:solidFill>
              <a:srgbClr val="EEE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59" name="円/楕円 758"/>
            <p:cNvSpPr/>
            <p:nvPr/>
          </p:nvSpPr>
          <p:spPr>
            <a:xfrm>
              <a:off x="5346700" y="5324475"/>
              <a:ext cx="762000" cy="762000"/>
            </a:xfrm>
            <a:prstGeom prst="ellipse">
              <a:avLst/>
            </a:prstGeom>
            <a:solidFill>
              <a:srgbClr val="EEE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60" name="円/楕円 759"/>
            <p:cNvSpPr/>
            <p:nvPr/>
          </p:nvSpPr>
          <p:spPr>
            <a:xfrm>
              <a:off x="7632700" y="5346700"/>
              <a:ext cx="762000" cy="762000"/>
            </a:xfrm>
            <a:prstGeom prst="ellipse">
              <a:avLst/>
            </a:prstGeom>
            <a:solidFill>
              <a:srgbClr val="EEE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61" name="円/楕円 760"/>
            <p:cNvSpPr/>
            <p:nvPr/>
          </p:nvSpPr>
          <p:spPr>
            <a:xfrm>
              <a:off x="7643813" y="3028950"/>
              <a:ext cx="762000" cy="762000"/>
            </a:xfrm>
            <a:prstGeom prst="ellipse">
              <a:avLst/>
            </a:prstGeom>
            <a:solidFill>
              <a:srgbClr val="EEE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62" name="円/楕円 761"/>
            <p:cNvSpPr/>
            <p:nvPr/>
          </p:nvSpPr>
          <p:spPr>
            <a:xfrm>
              <a:off x="5381625" y="738188"/>
              <a:ext cx="762000" cy="762000"/>
            </a:xfrm>
            <a:prstGeom prst="ellipse">
              <a:avLst/>
            </a:prstGeom>
            <a:solidFill>
              <a:srgbClr val="EEE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63" name="円/楕円 762"/>
            <p:cNvSpPr/>
            <p:nvPr/>
          </p:nvSpPr>
          <p:spPr>
            <a:xfrm>
              <a:off x="7643813" y="736600"/>
              <a:ext cx="762000" cy="762000"/>
            </a:xfrm>
            <a:prstGeom prst="ellipse">
              <a:avLst/>
            </a:prstGeom>
            <a:solidFill>
              <a:srgbClr val="EEE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740" name="動作設定ボタン : 進む/次へ 739">
            <a:hlinkClick r:id="" action="ppaction://hlinkshowjump?jump=nextslide" highlightClick="1"/>
          </p:cNvPr>
          <p:cNvSpPr/>
          <p:nvPr/>
        </p:nvSpPr>
        <p:spPr>
          <a:xfrm>
            <a:off x="5140260" y="3203892"/>
            <a:ext cx="404642" cy="38588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741" name="動作設定ボタン : 戻る/前へ 740">
            <a:hlinkClick r:id="" action="ppaction://hlinkshowjump?jump=previousslide" highlightClick="1"/>
          </p:cNvPr>
          <p:cNvSpPr/>
          <p:nvPr/>
        </p:nvSpPr>
        <p:spPr>
          <a:xfrm>
            <a:off x="3573471" y="3203890"/>
            <a:ext cx="415199" cy="38588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65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722 -0.03634 C -0.04722 -0.05116 -0.03837 -0.06296 -0.02726 -0.06296 L 0.01927 -0.06296 C 0.03038 -0.06296 0.03941 -0.05116 0.03941 -0.03634 L 0.03941 0.02477 C 0.03941 0.03958 0.03038 0.05208 0.01927 0.05208 L -0.02726 0.05208 C -0.03837 0.05208 -0.04722 0.03958 -0.04722 0.02477 Z " pathEditMode="relative" rAng="0" ptsTypes="fFfFfFff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00" y="3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</TotalTime>
  <Words>49</Words>
  <Application>Microsoft Office PowerPoint</Application>
  <PresentationFormat>画面に合わせる (4:3)</PresentationFormat>
  <Paragraphs>15</Paragraphs>
  <Slides>10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4" baseType="lpstr">
      <vt:lpstr>ＭＳ Ｐゴシック</vt:lpstr>
      <vt:lpstr>Arial</vt:lpstr>
      <vt:lpstr>Calibri</vt:lpstr>
      <vt:lpstr>Office テーマ</vt:lpstr>
      <vt:lpstr>追従眼球運動追従錯視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HI</dc:creator>
  <cp:lastModifiedBy>I</cp:lastModifiedBy>
  <cp:revision>46</cp:revision>
  <dcterms:created xsi:type="dcterms:W3CDTF">2010-06-03T16:05:54Z</dcterms:created>
  <dcterms:modified xsi:type="dcterms:W3CDTF">2016-09-30T09:43:53Z</dcterms:modified>
</cp:coreProperties>
</file>