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48" r:id="rId1"/>
  </p:sldMasterIdLst>
  <p:notesMasterIdLst>
    <p:notesMasterId r:id="rId8"/>
  </p:notesMasterIdLst>
  <p:sldIdLst>
    <p:sldId id="310" r:id="rId2"/>
    <p:sldId id="290" r:id="rId3"/>
    <p:sldId id="294" r:id="rId4"/>
    <p:sldId id="312" r:id="rId5"/>
    <p:sldId id="293" r:id="rId6"/>
    <p:sldId id="307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D4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20" autoAdjust="0"/>
  </p:normalViewPr>
  <p:slideViewPr>
    <p:cSldViewPr snapToGrid="0" showGuides="1">
      <p:cViewPr varScale="1">
        <p:scale>
          <a:sx n="125" d="100"/>
          <a:sy n="125" d="100"/>
        </p:scale>
        <p:origin x="1373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9BDF7-FA54-4C21-A850-63AFDDFC4255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019D3-1C13-48A3-BA47-FFEEBB417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90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49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61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71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70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09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68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7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94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10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92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50072-9CD9-464F-87B7-9EE0D1D20C22}" type="datetimeFigureOut">
              <a:rPr kumimoji="1" lang="ja-JP" altLang="en-US" smtClean="0"/>
              <a:t>2016/9/30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635B0-752D-4AAB-82CA-36572D96F5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4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49" r:id="rId1"/>
    <p:sldLayoutId id="2147485450" r:id="rId2"/>
    <p:sldLayoutId id="2147485451" r:id="rId3"/>
    <p:sldLayoutId id="2147485452" r:id="rId4"/>
    <p:sldLayoutId id="2147485453" r:id="rId5"/>
    <p:sldLayoutId id="2147485454" r:id="rId6"/>
    <p:sldLayoutId id="2147485455" r:id="rId7"/>
    <p:sldLayoutId id="2147485456" r:id="rId8"/>
    <p:sldLayoutId id="2147485457" r:id="rId9"/>
    <p:sldLayoutId id="2147485458" r:id="rId10"/>
    <p:sldLayoutId id="21474854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残像における形の変化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中央</a:t>
            </a:r>
            <a:r>
              <a:rPr lang="ja-JP" altLang="en-US" dirty="0" smtClean="0"/>
              <a:t>の「＋」を見つめてください。</a:t>
            </a:r>
            <a:endParaRPr kumimoji="1" lang="en-US" altLang="ja-JP" dirty="0" smtClean="0"/>
          </a:p>
          <a:p>
            <a:r>
              <a:rPr lang="ja-JP" altLang="en-US" dirty="0"/>
              <a:t>８</a:t>
            </a:r>
            <a:r>
              <a:rPr lang="ja-JP" altLang="en-US" dirty="0" smtClean="0"/>
              <a:t>秒後に自動的に図形が消えて、残像が見えます。円だった図形が残像では多角形（</a:t>
            </a:r>
            <a:r>
              <a:rPr lang="en-US" altLang="ja-JP" dirty="0" smtClean="0"/>
              <a:t>6</a:t>
            </a:r>
            <a:r>
              <a:rPr lang="ja-JP" altLang="en-US" dirty="0" smtClean="0"/>
              <a:t>角形や</a:t>
            </a:r>
            <a:r>
              <a:rPr lang="en-US" altLang="ja-JP" dirty="0" smtClean="0"/>
              <a:t>8</a:t>
            </a:r>
            <a:r>
              <a:rPr lang="ja-JP" altLang="en-US" dirty="0" smtClean="0"/>
              <a:t>角形）に見えませんか？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クリックしてスタート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79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Oval 10"/>
          <p:cNvSpPr>
            <a:spLocks noChangeAspect="1" noChangeArrowheads="1"/>
          </p:cNvSpPr>
          <p:nvPr/>
        </p:nvSpPr>
        <p:spPr bwMode="auto">
          <a:xfrm>
            <a:off x="2271944" y="960616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Oval 11"/>
          <p:cNvSpPr>
            <a:spLocks noChangeAspect="1" noChangeArrowheads="1"/>
          </p:cNvSpPr>
          <p:nvPr/>
        </p:nvSpPr>
        <p:spPr bwMode="auto">
          <a:xfrm>
            <a:off x="1439091" y="2928081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" name="Oval 12"/>
          <p:cNvSpPr>
            <a:spLocks noChangeAspect="1" noChangeArrowheads="1"/>
          </p:cNvSpPr>
          <p:nvPr/>
        </p:nvSpPr>
        <p:spPr bwMode="auto">
          <a:xfrm>
            <a:off x="2217628" y="4895546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" name="Oval 13"/>
          <p:cNvSpPr>
            <a:spLocks noChangeAspect="1" noChangeArrowheads="1"/>
          </p:cNvSpPr>
          <p:nvPr/>
        </p:nvSpPr>
        <p:spPr bwMode="auto">
          <a:xfrm>
            <a:off x="6134452" y="4889511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" name="Oval 14"/>
          <p:cNvSpPr>
            <a:spLocks noChangeAspect="1" noChangeArrowheads="1"/>
          </p:cNvSpPr>
          <p:nvPr/>
        </p:nvSpPr>
        <p:spPr bwMode="auto">
          <a:xfrm>
            <a:off x="6834532" y="2940151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Oval 15"/>
          <p:cNvSpPr>
            <a:spLocks noChangeAspect="1" noChangeArrowheads="1"/>
          </p:cNvSpPr>
          <p:nvPr/>
        </p:nvSpPr>
        <p:spPr bwMode="auto">
          <a:xfrm>
            <a:off x="6019784" y="1008898"/>
            <a:ext cx="917346" cy="911310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Oval 16"/>
          <p:cNvSpPr>
            <a:spLocks noChangeAspect="1" noChangeArrowheads="1"/>
          </p:cNvSpPr>
          <p:nvPr/>
        </p:nvSpPr>
        <p:spPr bwMode="auto">
          <a:xfrm>
            <a:off x="4106636" y="206220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Oval 17"/>
          <p:cNvSpPr>
            <a:spLocks noChangeAspect="1" noChangeArrowheads="1"/>
          </p:cNvSpPr>
          <p:nvPr/>
        </p:nvSpPr>
        <p:spPr bwMode="auto">
          <a:xfrm>
            <a:off x="4106636" y="5686153"/>
            <a:ext cx="917346" cy="91734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" name="Oval 18"/>
          <p:cNvSpPr>
            <a:spLocks noChangeAspect="1" noChangeArrowheads="1"/>
          </p:cNvSpPr>
          <p:nvPr/>
        </p:nvSpPr>
        <p:spPr bwMode="auto">
          <a:xfrm>
            <a:off x="2615949" y="3042749"/>
            <a:ext cx="700080" cy="700079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" name="Oval 19"/>
          <p:cNvSpPr>
            <a:spLocks noChangeAspect="1" noChangeArrowheads="1"/>
          </p:cNvSpPr>
          <p:nvPr/>
        </p:nvSpPr>
        <p:spPr bwMode="auto">
          <a:xfrm>
            <a:off x="3110833" y="1859856"/>
            <a:ext cx="694044" cy="700079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" name="Oval 20"/>
          <p:cNvSpPr>
            <a:spLocks noChangeAspect="1" noChangeArrowheads="1"/>
          </p:cNvSpPr>
          <p:nvPr/>
        </p:nvSpPr>
        <p:spPr bwMode="auto">
          <a:xfrm>
            <a:off x="4221304" y="1431359"/>
            <a:ext cx="700080" cy="694044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" name="Oval 21"/>
          <p:cNvSpPr>
            <a:spLocks noChangeAspect="1" noChangeArrowheads="1"/>
          </p:cNvSpPr>
          <p:nvPr/>
        </p:nvSpPr>
        <p:spPr bwMode="auto">
          <a:xfrm>
            <a:off x="5343845" y="1908138"/>
            <a:ext cx="700080" cy="688009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" name="Oval 22"/>
          <p:cNvSpPr>
            <a:spLocks noChangeAspect="1" noChangeArrowheads="1"/>
          </p:cNvSpPr>
          <p:nvPr/>
        </p:nvSpPr>
        <p:spPr bwMode="auto">
          <a:xfrm>
            <a:off x="3110833" y="4207537"/>
            <a:ext cx="694044" cy="694044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" name="Oval 23"/>
          <p:cNvSpPr>
            <a:spLocks noChangeAspect="1" noChangeArrowheads="1"/>
          </p:cNvSpPr>
          <p:nvPr/>
        </p:nvSpPr>
        <p:spPr bwMode="auto">
          <a:xfrm>
            <a:off x="4233374" y="4654139"/>
            <a:ext cx="694044" cy="694044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" name="Oval 24"/>
          <p:cNvSpPr>
            <a:spLocks noChangeAspect="1" noChangeArrowheads="1"/>
          </p:cNvSpPr>
          <p:nvPr/>
        </p:nvSpPr>
        <p:spPr bwMode="auto">
          <a:xfrm>
            <a:off x="5398162" y="4147185"/>
            <a:ext cx="700080" cy="700079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" name="Oval 25"/>
          <p:cNvSpPr>
            <a:spLocks noChangeAspect="1" noChangeArrowheads="1"/>
          </p:cNvSpPr>
          <p:nvPr/>
        </p:nvSpPr>
        <p:spPr bwMode="auto">
          <a:xfrm>
            <a:off x="5838729" y="3042749"/>
            <a:ext cx="700080" cy="700079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" name="Oval 26"/>
          <p:cNvSpPr>
            <a:spLocks noChangeAspect="1" noChangeArrowheads="1"/>
          </p:cNvSpPr>
          <p:nvPr/>
        </p:nvSpPr>
        <p:spPr bwMode="auto">
          <a:xfrm>
            <a:off x="3454837" y="3193628"/>
            <a:ext cx="392286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" name="Oval 27"/>
          <p:cNvSpPr>
            <a:spLocks noChangeAspect="1" noChangeArrowheads="1"/>
          </p:cNvSpPr>
          <p:nvPr/>
        </p:nvSpPr>
        <p:spPr bwMode="auto">
          <a:xfrm>
            <a:off x="3744525" y="2541830"/>
            <a:ext cx="392286" cy="398321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" name="Oval 28"/>
          <p:cNvSpPr>
            <a:spLocks noChangeAspect="1" noChangeArrowheads="1"/>
          </p:cNvSpPr>
          <p:nvPr/>
        </p:nvSpPr>
        <p:spPr bwMode="auto">
          <a:xfrm>
            <a:off x="4372183" y="2306459"/>
            <a:ext cx="392286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" name="Oval 29"/>
          <p:cNvSpPr>
            <a:spLocks noChangeAspect="1" noChangeArrowheads="1"/>
          </p:cNvSpPr>
          <p:nvPr/>
        </p:nvSpPr>
        <p:spPr bwMode="auto">
          <a:xfrm>
            <a:off x="4969665" y="2572006"/>
            <a:ext cx="398321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" name="Oval 30"/>
          <p:cNvSpPr>
            <a:spLocks noChangeAspect="1" noChangeArrowheads="1"/>
          </p:cNvSpPr>
          <p:nvPr/>
        </p:nvSpPr>
        <p:spPr bwMode="auto">
          <a:xfrm>
            <a:off x="3720385" y="3851462"/>
            <a:ext cx="398321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" name="Oval 31"/>
          <p:cNvSpPr>
            <a:spLocks noChangeAspect="1" noChangeArrowheads="1"/>
          </p:cNvSpPr>
          <p:nvPr/>
        </p:nvSpPr>
        <p:spPr bwMode="auto">
          <a:xfrm>
            <a:off x="4372183" y="4117009"/>
            <a:ext cx="398321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" name="Oval 32"/>
          <p:cNvSpPr>
            <a:spLocks noChangeAspect="1" noChangeArrowheads="1"/>
          </p:cNvSpPr>
          <p:nvPr/>
        </p:nvSpPr>
        <p:spPr bwMode="auto">
          <a:xfrm>
            <a:off x="5030016" y="3821286"/>
            <a:ext cx="398321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" name="Oval 33"/>
          <p:cNvSpPr>
            <a:spLocks noChangeAspect="1" noChangeArrowheads="1"/>
          </p:cNvSpPr>
          <p:nvPr/>
        </p:nvSpPr>
        <p:spPr bwMode="auto">
          <a:xfrm>
            <a:off x="5265388" y="3193628"/>
            <a:ext cx="392286" cy="39228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" name="Oval 34"/>
          <p:cNvSpPr>
            <a:spLocks noChangeAspect="1" noChangeArrowheads="1"/>
          </p:cNvSpPr>
          <p:nvPr/>
        </p:nvSpPr>
        <p:spPr bwMode="auto">
          <a:xfrm>
            <a:off x="4130776" y="3634196"/>
            <a:ext cx="199161" cy="199161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" name="Oval 35"/>
          <p:cNvSpPr>
            <a:spLocks noChangeAspect="1" noChangeArrowheads="1"/>
          </p:cNvSpPr>
          <p:nvPr/>
        </p:nvSpPr>
        <p:spPr bwMode="auto">
          <a:xfrm>
            <a:off x="4468746" y="3773005"/>
            <a:ext cx="199161" cy="20519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" name="Oval 36"/>
          <p:cNvSpPr>
            <a:spLocks noChangeAspect="1" noChangeArrowheads="1"/>
          </p:cNvSpPr>
          <p:nvPr/>
        </p:nvSpPr>
        <p:spPr bwMode="auto">
          <a:xfrm>
            <a:off x="4818785" y="3634196"/>
            <a:ext cx="211231" cy="199161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" name="Oval 37"/>
          <p:cNvSpPr>
            <a:spLocks noChangeAspect="1" noChangeArrowheads="1"/>
          </p:cNvSpPr>
          <p:nvPr/>
        </p:nvSpPr>
        <p:spPr bwMode="auto">
          <a:xfrm>
            <a:off x="4945524" y="3290191"/>
            <a:ext cx="205196" cy="199161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" name="Oval 38"/>
          <p:cNvSpPr>
            <a:spLocks noChangeAspect="1" noChangeArrowheads="1"/>
          </p:cNvSpPr>
          <p:nvPr/>
        </p:nvSpPr>
        <p:spPr bwMode="auto">
          <a:xfrm>
            <a:off x="3979897" y="3290191"/>
            <a:ext cx="211231" cy="199161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" name="Oval 39"/>
          <p:cNvSpPr>
            <a:spLocks noChangeAspect="1" noChangeArrowheads="1"/>
          </p:cNvSpPr>
          <p:nvPr/>
        </p:nvSpPr>
        <p:spPr bwMode="auto">
          <a:xfrm>
            <a:off x="4130776" y="2940151"/>
            <a:ext cx="211231" cy="20519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" name="Oval 40"/>
          <p:cNvSpPr>
            <a:spLocks noChangeAspect="1" noChangeArrowheads="1"/>
          </p:cNvSpPr>
          <p:nvPr/>
        </p:nvSpPr>
        <p:spPr bwMode="auto">
          <a:xfrm>
            <a:off x="4468746" y="2807378"/>
            <a:ext cx="199161" cy="211231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" name="Oval 41"/>
          <p:cNvSpPr>
            <a:spLocks noChangeAspect="1" noChangeArrowheads="1"/>
          </p:cNvSpPr>
          <p:nvPr/>
        </p:nvSpPr>
        <p:spPr bwMode="auto">
          <a:xfrm>
            <a:off x="4794645" y="2958257"/>
            <a:ext cx="205196" cy="205196"/>
          </a:xfrm>
          <a:prstGeom prst="ellips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8" name="グループ化 47"/>
          <p:cNvGrpSpPr/>
          <p:nvPr/>
        </p:nvGrpSpPr>
        <p:grpSpPr>
          <a:xfrm>
            <a:off x="4413504" y="3230880"/>
            <a:ext cx="310896" cy="323088"/>
            <a:chOff x="-579120" y="2584704"/>
            <a:chExt cx="310896" cy="323088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-420624" y="2584704"/>
              <a:ext cx="0" cy="3230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-579120" y="2749296"/>
              <a:ext cx="31089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7464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ローチャート: 処理 3"/>
          <p:cNvSpPr/>
          <p:nvPr/>
        </p:nvSpPr>
        <p:spPr>
          <a:xfrm>
            <a:off x="0" y="0"/>
            <a:ext cx="9144000" cy="6858000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4413504" y="3230880"/>
            <a:ext cx="310896" cy="323088"/>
            <a:chOff x="-579120" y="2584704"/>
            <a:chExt cx="310896" cy="323088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-420624" y="2584704"/>
              <a:ext cx="0" cy="3230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-579120" y="2749296"/>
              <a:ext cx="31089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529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残像における形の変化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中央</a:t>
            </a:r>
            <a:r>
              <a:rPr lang="ja-JP" altLang="en-US" dirty="0" smtClean="0"/>
              <a:t>の「＋」を見つめてください。</a:t>
            </a:r>
            <a:endParaRPr kumimoji="1" lang="en-US" altLang="ja-JP" dirty="0" smtClean="0"/>
          </a:p>
          <a:p>
            <a:r>
              <a:rPr lang="ja-JP" altLang="en-US" dirty="0"/>
              <a:t>８</a:t>
            </a:r>
            <a:r>
              <a:rPr lang="ja-JP" altLang="en-US" dirty="0" smtClean="0"/>
              <a:t>秒後に自動的に図形が消えて、残像が見えます。六角形だった図形が残像では円形に見えませんか？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クリックしてスタート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13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フローチャート: 処理 3"/>
          <p:cNvSpPr/>
          <p:nvPr/>
        </p:nvSpPr>
        <p:spPr>
          <a:xfrm>
            <a:off x="0" y="0"/>
            <a:ext cx="9144000" cy="6858000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AutoShape 119"/>
          <p:cNvSpPr>
            <a:spLocks noChangeAspect="1" noChangeArrowheads="1"/>
          </p:cNvSpPr>
          <p:nvPr/>
        </p:nvSpPr>
        <p:spPr bwMode="auto">
          <a:xfrm rot="4500000">
            <a:off x="2002844" y="724017"/>
            <a:ext cx="1070080" cy="893908"/>
          </a:xfrm>
          <a:prstGeom prst="hexagon">
            <a:avLst>
              <a:gd name="adj" fmla="val 2992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AutoShape 120"/>
          <p:cNvSpPr>
            <a:spLocks noChangeAspect="1" noChangeArrowheads="1"/>
          </p:cNvSpPr>
          <p:nvPr/>
        </p:nvSpPr>
        <p:spPr bwMode="auto">
          <a:xfrm rot="17100000">
            <a:off x="1108936" y="2864176"/>
            <a:ext cx="1057030" cy="900433"/>
          </a:xfrm>
          <a:prstGeom prst="hexagon">
            <a:avLst>
              <a:gd name="adj" fmla="val 29348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" name="AutoShape 121"/>
          <p:cNvSpPr>
            <a:spLocks noChangeAspect="1" noChangeArrowheads="1"/>
          </p:cNvSpPr>
          <p:nvPr/>
        </p:nvSpPr>
        <p:spPr bwMode="auto">
          <a:xfrm rot="21120000">
            <a:off x="1944121" y="5010861"/>
            <a:ext cx="1063555" cy="887383"/>
          </a:xfrm>
          <a:prstGeom prst="hexagon">
            <a:avLst>
              <a:gd name="adj" fmla="val 29963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" name="AutoShape 122"/>
          <p:cNvSpPr>
            <a:spLocks noChangeAspect="1" noChangeArrowheads="1"/>
          </p:cNvSpPr>
          <p:nvPr/>
        </p:nvSpPr>
        <p:spPr bwMode="auto">
          <a:xfrm>
            <a:off x="6198340" y="4997811"/>
            <a:ext cx="1070080" cy="893908"/>
          </a:xfrm>
          <a:prstGeom prst="hexagon">
            <a:avLst>
              <a:gd name="adj" fmla="val 2992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" name="AutoShape 123"/>
          <p:cNvSpPr>
            <a:spLocks noChangeAspect="1" noChangeArrowheads="1"/>
          </p:cNvSpPr>
          <p:nvPr/>
        </p:nvSpPr>
        <p:spPr bwMode="auto">
          <a:xfrm rot="2160000">
            <a:off x="6961750" y="2883751"/>
            <a:ext cx="1063555" cy="900433"/>
          </a:xfrm>
          <a:prstGeom prst="hexagon">
            <a:avLst>
              <a:gd name="adj" fmla="val 29529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AutoShape 124"/>
          <p:cNvSpPr>
            <a:spLocks noChangeAspect="1" noChangeArrowheads="1"/>
          </p:cNvSpPr>
          <p:nvPr/>
        </p:nvSpPr>
        <p:spPr bwMode="auto">
          <a:xfrm rot="1020000">
            <a:off x="6074367" y="769691"/>
            <a:ext cx="1070080" cy="900433"/>
          </a:xfrm>
          <a:prstGeom prst="hexagon">
            <a:avLst>
              <a:gd name="adj" fmla="val 29710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AutoShape 125"/>
          <p:cNvSpPr>
            <a:spLocks noChangeAspect="1" noChangeArrowheads="1"/>
          </p:cNvSpPr>
          <p:nvPr/>
        </p:nvSpPr>
        <p:spPr bwMode="auto">
          <a:xfrm rot="2520000">
            <a:off x="4005981" y="-91593"/>
            <a:ext cx="1057030" cy="893908"/>
          </a:xfrm>
          <a:prstGeom prst="hexagon">
            <a:avLst>
              <a:gd name="adj" fmla="val 2956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AutoShape 126"/>
          <p:cNvSpPr>
            <a:spLocks noChangeAspect="1" noChangeArrowheads="1"/>
          </p:cNvSpPr>
          <p:nvPr/>
        </p:nvSpPr>
        <p:spPr bwMode="auto">
          <a:xfrm rot="20700000">
            <a:off x="4005981" y="5865620"/>
            <a:ext cx="1057030" cy="900433"/>
          </a:xfrm>
          <a:prstGeom prst="hexagon">
            <a:avLst>
              <a:gd name="adj" fmla="val 29348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" name="AutoShape 127"/>
          <p:cNvSpPr>
            <a:spLocks noChangeArrowheads="1"/>
          </p:cNvSpPr>
          <p:nvPr/>
        </p:nvSpPr>
        <p:spPr bwMode="auto">
          <a:xfrm rot="900000">
            <a:off x="2433486" y="3059923"/>
            <a:ext cx="815609" cy="685112"/>
          </a:xfrm>
          <a:prstGeom prst="hexagon">
            <a:avLst>
              <a:gd name="adj" fmla="val 2976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" name="AutoShape 128"/>
          <p:cNvSpPr>
            <a:spLocks noChangeArrowheads="1"/>
          </p:cNvSpPr>
          <p:nvPr/>
        </p:nvSpPr>
        <p:spPr bwMode="auto">
          <a:xfrm rot="20640000">
            <a:off x="2975051" y="1767997"/>
            <a:ext cx="815609" cy="691637"/>
          </a:xfrm>
          <a:prstGeom prst="hexagon">
            <a:avLst>
              <a:gd name="adj" fmla="val 29481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" name="AutoShape 129"/>
          <p:cNvSpPr>
            <a:spLocks noChangeArrowheads="1"/>
          </p:cNvSpPr>
          <p:nvPr/>
        </p:nvSpPr>
        <p:spPr bwMode="auto">
          <a:xfrm rot="18540000">
            <a:off x="4175628" y="1304731"/>
            <a:ext cx="815610" cy="685112"/>
          </a:xfrm>
          <a:prstGeom prst="hexagon">
            <a:avLst>
              <a:gd name="adj" fmla="val 2976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" name="AutoShape 130"/>
          <p:cNvSpPr>
            <a:spLocks noChangeArrowheads="1"/>
          </p:cNvSpPr>
          <p:nvPr/>
        </p:nvSpPr>
        <p:spPr bwMode="auto">
          <a:xfrm rot="2520000">
            <a:off x="5402305" y="1820196"/>
            <a:ext cx="809085" cy="678587"/>
          </a:xfrm>
          <a:prstGeom prst="hexagon">
            <a:avLst>
              <a:gd name="adj" fmla="val 29808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" name="AutoShape 131"/>
          <p:cNvSpPr>
            <a:spLocks noChangeArrowheads="1"/>
          </p:cNvSpPr>
          <p:nvPr/>
        </p:nvSpPr>
        <p:spPr bwMode="auto">
          <a:xfrm rot="5400000">
            <a:off x="2968526" y="4325749"/>
            <a:ext cx="809085" cy="685112"/>
          </a:xfrm>
          <a:prstGeom prst="hexagon">
            <a:avLst>
              <a:gd name="adj" fmla="val 29524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" name="AutoShape 132"/>
          <p:cNvSpPr>
            <a:spLocks noChangeArrowheads="1"/>
          </p:cNvSpPr>
          <p:nvPr/>
        </p:nvSpPr>
        <p:spPr bwMode="auto">
          <a:xfrm rot="1020000">
            <a:off x="4188678" y="4808590"/>
            <a:ext cx="815609" cy="685112"/>
          </a:xfrm>
          <a:prstGeom prst="hexagon">
            <a:avLst>
              <a:gd name="adj" fmla="val 2976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" name="AutoShape 133"/>
          <p:cNvSpPr>
            <a:spLocks noChangeArrowheads="1"/>
          </p:cNvSpPr>
          <p:nvPr/>
        </p:nvSpPr>
        <p:spPr bwMode="auto">
          <a:xfrm rot="2520000">
            <a:off x="5461029" y="4253975"/>
            <a:ext cx="815609" cy="691637"/>
          </a:xfrm>
          <a:prstGeom prst="hexagon">
            <a:avLst>
              <a:gd name="adj" fmla="val 29481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" name="AutoShape 134"/>
          <p:cNvSpPr>
            <a:spLocks noChangeArrowheads="1"/>
          </p:cNvSpPr>
          <p:nvPr/>
        </p:nvSpPr>
        <p:spPr bwMode="auto">
          <a:xfrm rot="540000">
            <a:off x="5943870" y="3053398"/>
            <a:ext cx="809085" cy="685112"/>
          </a:xfrm>
          <a:prstGeom prst="hexagon">
            <a:avLst>
              <a:gd name="adj" fmla="val 29524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" name="AutoShape 135"/>
          <p:cNvSpPr>
            <a:spLocks noChangeArrowheads="1"/>
          </p:cNvSpPr>
          <p:nvPr/>
        </p:nvSpPr>
        <p:spPr bwMode="auto">
          <a:xfrm>
            <a:off x="3346969" y="3223045"/>
            <a:ext cx="456741" cy="391493"/>
          </a:xfrm>
          <a:prstGeom prst="hexagon">
            <a:avLst>
              <a:gd name="adj" fmla="val 2916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" name="AutoShape 136"/>
          <p:cNvSpPr>
            <a:spLocks noChangeArrowheads="1"/>
          </p:cNvSpPr>
          <p:nvPr/>
        </p:nvSpPr>
        <p:spPr bwMode="auto">
          <a:xfrm>
            <a:off x="3666688" y="2518358"/>
            <a:ext cx="456741" cy="391493"/>
          </a:xfrm>
          <a:prstGeom prst="hexagon">
            <a:avLst>
              <a:gd name="adj" fmla="val 2916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" name="AutoShape 137"/>
          <p:cNvSpPr>
            <a:spLocks noChangeArrowheads="1"/>
          </p:cNvSpPr>
          <p:nvPr/>
        </p:nvSpPr>
        <p:spPr bwMode="auto">
          <a:xfrm rot="2160000">
            <a:off x="4351800" y="2250838"/>
            <a:ext cx="456741" cy="391493"/>
          </a:xfrm>
          <a:prstGeom prst="hexagon">
            <a:avLst>
              <a:gd name="adj" fmla="val 2916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" name="AutoShape 138"/>
          <p:cNvSpPr>
            <a:spLocks noChangeArrowheads="1"/>
          </p:cNvSpPr>
          <p:nvPr/>
        </p:nvSpPr>
        <p:spPr bwMode="auto">
          <a:xfrm>
            <a:off x="4997763" y="2544457"/>
            <a:ext cx="456741" cy="391493"/>
          </a:xfrm>
          <a:prstGeom prst="hexagon">
            <a:avLst>
              <a:gd name="adj" fmla="val 2916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" name="AutoShape 139"/>
          <p:cNvSpPr>
            <a:spLocks noChangeArrowheads="1"/>
          </p:cNvSpPr>
          <p:nvPr/>
        </p:nvSpPr>
        <p:spPr bwMode="auto">
          <a:xfrm rot="2520000">
            <a:off x="3647113" y="3940781"/>
            <a:ext cx="456741" cy="378443"/>
          </a:xfrm>
          <a:prstGeom prst="hexagon">
            <a:avLst>
              <a:gd name="adj" fmla="val 3017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" name="AutoShape 140"/>
          <p:cNvSpPr>
            <a:spLocks noChangeArrowheads="1"/>
          </p:cNvSpPr>
          <p:nvPr/>
        </p:nvSpPr>
        <p:spPr bwMode="auto">
          <a:xfrm rot="20640000">
            <a:off x="4351800" y="4221351"/>
            <a:ext cx="456741" cy="391493"/>
          </a:xfrm>
          <a:prstGeom prst="hexagon">
            <a:avLst>
              <a:gd name="adj" fmla="val 29167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" name="AutoShape 141"/>
          <p:cNvSpPr>
            <a:spLocks noChangeArrowheads="1"/>
          </p:cNvSpPr>
          <p:nvPr/>
        </p:nvSpPr>
        <p:spPr bwMode="auto">
          <a:xfrm>
            <a:off x="5063011" y="3901632"/>
            <a:ext cx="463266" cy="384968"/>
          </a:xfrm>
          <a:prstGeom prst="hexagon">
            <a:avLst>
              <a:gd name="adj" fmla="val 30085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" name="AutoShape 142"/>
          <p:cNvSpPr>
            <a:spLocks noChangeArrowheads="1"/>
          </p:cNvSpPr>
          <p:nvPr/>
        </p:nvSpPr>
        <p:spPr bwMode="auto">
          <a:xfrm rot="18540000">
            <a:off x="5317481" y="3223045"/>
            <a:ext cx="456741" cy="384968"/>
          </a:xfrm>
          <a:prstGeom prst="hexagon">
            <a:avLst>
              <a:gd name="adj" fmla="val 29661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" name="AutoShape 143"/>
          <p:cNvSpPr>
            <a:spLocks noChangeArrowheads="1"/>
          </p:cNvSpPr>
          <p:nvPr/>
        </p:nvSpPr>
        <p:spPr bwMode="auto">
          <a:xfrm rot="18540000">
            <a:off x="4084280" y="3692836"/>
            <a:ext cx="241420" cy="208796"/>
          </a:xfrm>
          <a:prstGeom prst="hexagon">
            <a:avLst>
              <a:gd name="adj" fmla="val 28906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" name="AutoShape 144"/>
          <p:cNvSpPr>
            <a:spLocks noChangeArrowheads="1"/>
          </p:cNvSpPr>
          <p:nvPr/>
        </p:nvSpPr>
        <p:spPr bwMode="auto">
          <a:xfrm rot="360000">
            <a:off x="4456198" y="3849433"/>
            <a:ext cx="234896" cy="208796"/>
          </a:xfrm>
          <a:prstGeom prst="hexagon">
            <a:avLst>
              <a:gd name="adj" fmla="val 28125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" name="AutoShape 145"/>
          <p:cNvSpPr>
            <a:spLocks noChangeArrowheads="1"/>
          </p:cNvSpPr>
          <p:nvPr/>
        </p:nvSpPr>
        <p:spPr bwMode="auto">
          <a:xfrm rot="540000">
            <a:off x="4834641" y="3699361"/>
            <a:ext cx="234896" cy="202271"/>
          </a:xfrm>
          <a:prstGeom prst="hexagon">
            <a:avLst>
              <a:gd name="adj" fmla="val 2903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" name="AutoShape 146"/>
          <p:cNvSpPr>
            <a:spLocks noChangeArrowheads="1"/>
          </p:cNvSpPr>
          <p:nvPr/>
        </p:nvSpPr>
        <p:spPr bwMode="auto">
          <a:xfrm rot="2160000">
            <a:off x="4971663" y="3327443"/>
            <a:ext cx="241420" cy="195746"/>
          </a:xfrm>
          <a:prstGeom prst="hexagon">
            <a:avLst>
              <a:gd name="adj" fmla="val 30833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" name="AutoShape 147"/>
          <p:cNvSpPr>
            <a:spLocks noChangeArrowheads="1"/>
          </p:cNvSpPr>
          <p:nvPr/>
        </p:nvSpPr>
        <p:spPr bwMode="auto">
          <a:xfrm>
            <a:off x="3927683" y="3327443"/>
            <a:ext cx="234896" cy="195746"/>
          </a:xfrm>
          <a:prstGeom prst="hexagon">
            <a:avLst>
              <a:gd name="adj" fmla="val 30000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" name="AutoShape 148"/>
          <p:cNvSpPr>
            <a:spLocks noChangeArrowheads="1"/>
          </p:cNvSpPr>
          <p:nvPr/>
        </p:nvSpPr>
        <p:spPr bwMode="auto">
          <a:xfrm rot="21120000">
            <a:off x="4090805" y="2942475"/>
            <a:ext cx="234896" cy="208796"/>
          </a:xfrm>
          <a:prstGeom prst="hexagon">
            <a:avLst>
              <a:gd name="adj" fmla="val 28125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" name="AutoShape 149"/>
          <p:cNvSpPr>
            <a:spLocks noChangeArrowheads="1"/>
          </p:cNvSpPr>
          <p:nvPr/>
        </p:nvSpPr>
        <p:spPr bwMode="auto">
          <a:xfrm rot="540000">
            <a:off x="4456198" y="2805453"/>
            <a:ext cx="234896" cy="202271"/>
          </a:xfrm>
          <a:prstGeom prst="hexagon">
            <a:avLst>
              <a:gd name="adj" fmla="val 29032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" name="AutoShape 150"/>
          <p:cNvSpPr>
            <a:spLocks noChangeArrowheads="1"/>
          </p:cNvSpPr>
          <p:nvPr/>
        </p:nvSpPr>
        <p:spPr bwMode="auto">
          <a:xfrm rot="21120000">
            <a:off x="4808541" y="2955525"/>
            <a:ext cx="234896" cy="208796"/>
          </a:xfrm>
          <a:prstGeom prst="hexagon">
            <a:avLst>
              <a:gd name="adj" fmla="val 28125"/>
              <a:gd name="vf" fmla="val 115470"/>
            </a:avLst>
          </a:prstGeom>
          <a:noFill/>
          <a:ln w="5715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0" name="グループ化 39"/>
          <p:cNvGrpSpPr/>
          <p:nvPr/>
        </p:nvGrpSpPr>
        <p:grpSpPr>
          <a:xfrm>
            <a:off x="4413504" y="3230880"/>
            <a:ext cx="310896" cy="323088"/>
            <a:chOff x="-579120" y="2584704"/>
            <a:chExt cx="310896" cy="323088"/>
          </a:xfrm>
        </p:grpSpPr>
        <p:cxnSp>
          <p:nvCxnSpPr>
            <p:cNvPr id="41" name="直線コネクタ 40"/>
            <p:cNvCxnSpPr/>
            <p:nvPr/>
          </p:nvCxnSpPr>
          <p:spPr>
            <a:xfrm>
              <a:off x="-420624" y="2584704"/>
              <a:ext cx="0" cy="3230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-579120" y="2749296"/>
              <a:ext cx="31089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5295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ローチャート: 処理 3"/>
          <p:cNvSpPr/>
          <p:nvPr/>
        </p:nvSpPr>
        <p:spPr>
          <a:xfrm>
            <a:off x="0" y="0"/>
            <a:ext cx="9144000" cy="6858000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4413504" y="3230880"/>
            <a:ext cx="310896" cy="323088"/>
            <a:chOff x="-579120" y="2584704"/>
            <a:chExt cx="310896" cy="323088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-420624" y="2584704"/>
              <a:ext cx="0" cy="3230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-579120" y="2749296"/>
              <a:ext cx="31089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958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92</Words>
  <Application>Microsoft Office PowerPoint</Application>
  <PresentationFormat>画面に合わせる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ＭＳ Ｐゴシック</vt:lpstr>
      <vt:lpstr>Arial</vt:lpstr>
      <vt:lpstr>Calibri</vt:lpstr>
      <vt:lpstr>Office ​​テーマ</vt:lpstr>
      <vt:lpstr>残像における形の変化</vt:lpstr>
      <vt:lpstr>PowerPoint プレゼンテーション</vt:lpstr>
      <vt:lpstr>PowerPoint プレゼンテーション</vt:lpstr>
      <vt:lpstr>残像における形の変化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視覚的順応と錯視</dc:title>
  <dc:creator>I</dc:creator>
  <cp:lastModifiedBy>I</cp:lastModifiedBy>
  <cp:revision>45</cp:revision>
  <dcterms:created xsi:type="dcterms:W3CDTF">2012-07-26T11:01:05Z</dcterms:created>
  <dcterms:modified xsi:type="dcterms:W3CDTF">2016-09-30T09:31:44Z</dcterms:modified>
</cp:coreProperties>
</file>