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0" r:id="rId2"/>
    <p:sldId id="261" r:id="rId3"/>
  </p:sldIdLst>
  <p:sldSz cx="15119350"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4FB5"/>
    <a:srgbClr val="E46D9F"/>
    <a:srgbClr val="FF007F"/>
    <a:srgbClr val="00FF00"/>
    <a:srgbClr val="FF00FF"/>
    <a:srgbClr val="00FFFF"/>
    <a:srgbClr val="70C8E6"/>
    <a:srgbClr val="E993B5"/>
    <a:srgbClr val="FFF256"/>
    <a:srgbClr val="FFF1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61"/>
    <p:restoredTop sz="96328"/>
  </p:normalViewPr>
  <p:slideViewPr>
    <p:cSldViewPr snapToGrid="0" snapToObjects="1" showGuides="1">
      <p:cViewPr>
        <p:scale>
          <a:sx n="60" d="100"/>
          <a:sy n="60" d="100"/>
        </p:scale>
        <p:origin x="2536" y="144"/>
      </p:cViewPr>
      <p:guideLst>
        <p:guide orient="horz" pos="673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17BA91-E099-C24C-BAC4-759268F5C429}" type="datetimeFigureOut">
              <a:rPr kumimoji="1" lang="ja-JP" altLang="en-US" smtClean="0"/>
              <a:t>2021/9/20</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684D25-8C9E-9942-99AC-B798293ABF87}" type="slidenum">
              <a:rPr kumimoji="1" lang="ja-JP" altLang="en-US" smtClean="0"/>
              <a:t>‹#›</a:t>
            </a:fld>
            <a:endParaRPr kumimoji="1" lang="ja-JP" altLang="en-US"/>
          </a:p>
        </p:txBody>
      </p:sp>
    </p:spTree>
    <p:extLst>
      <p:ext uri="{BB962C8B-B14F-4D97-AF65-F5344CB8AC3E}">
        <p14:creationId xmlns:p14="http://schemas.microsoft.com/office/powerpoint/2010/main" val="29571792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684D25-8C9E-9942-99AC-B798293ABF87}" type="slidenum">
              <a:rPr kumimoji="1" lang="ja-JP" altLang="en-US" smtClean="0"/>
              <a:t>1</a:t>
            </a:fld>
            <a:endParaRPr kumimoji="1" lang="ja-JP" altLang="en-US"/>
          </a:p>
        </p:txBody>
      </p:sp>
    </p:spTree>
    <p:extLst>
      <p:ext uri="{BB962C8B-B14F-4D97-AF65-F5344CB8AC3E}">
        <p14:creationId xmlns:p14="http://schemas.microsoft.com/office/powerpoint/2010/main" val="2466473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684D25-8C9E-9942-99AC-B798293ABF87}" type="slidenum">
              <a:rPr kumimoji="1" lang="ja-JP" altLang="en-US" smtClean="0"/>
              <a:t>2</a:t>
            </a:fld>
            <a:endParaRPr kumimoji="1" lang="ja-JP" altLang="en-US"/>
          </a:p>
        </p:txBody>
      </p:sp>
    </p:spTree>
    <p:extLst>
      <p:ext uri="{BB962C8B-B14F-4D97-AF65-F5344CB8AC3E}">
        <p14:creationId xmlns:p14="http://schemas.microsoft.com/office/powerpoint/2010/main" val="1249611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3499590"/>
            <a:ext cx="12851448" cy="7444669"/>
          </a:xfrm>
        </p:spPr>
        <p:txBody>
          <a:bodyPr anchor="b"/>
          <a:lstStyle>
            <a:lvl1pPr algn="ctr">
              <a:defRPr sz="9921"/>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11231355"/>
            <a:ext cx="11339513" cy="5162758"/>
          </a:xfrm>
        </p:spPr>
        <p:txBody>
          <a:bodyPr/>
          <a:lstStyle>
            <a:lvl1pPr marL="0" indent="0" algn="ctr">
              <a:buNone/>
              <a:defRPr sz="3968"/>
            </a:lvl1pPr>
            <a:lvl2pPr marL="755980" indent="0" algn="ctr">
              <a:buNone/>
              <a:defRPr sz="3307"/>
            </a:lvl2pPr>
            <a:lvl3pPr marL="1511960" indent="0" algn="ctr">
              <a:buNone/>
              <a:defRPr sz="2976"/>
            </a:lvl3pPr>
            <a:lvl4pPr marL="2267941" indent="0" algn="ctr">
              <a:buNone/>
              <a:defRPr sz="2646"/>
            </a:lvl4pPr>
            <a:lvl5pPr marL="3023921" indent="0" algn="ctr">
              <a:buNone/>
              <a:defRPr sz="2646"/>
            </a:lvl5pPr>
            <a:lvl6pPr marL="3779901" indent="0" algn="ctr">
              <a:buNone/>
              <a:defRPr sz="2646"/>
            </a:lvl6pPr>
            <a:lvl7pPr marL="4535881" indent="0" algn="ctr">
              <a:buNone/>
              <a:defRPr sz="2646"/>
            </a:lvl7pPr>
            <a:lvl8pPr marL="5291861" indent="0" algn="ctr">
              <a:buNone/>
              <a:defRPr sz="2646"/>
            </a:lvl8pPr>
            <a:lvl9pPr marL="6047842" indent="0" algn="ctr">
              <a:buNone/>
              <a:defRPr sz="2646"/>
            </a:lvl9pPr>
          </a:lstStyle>
          <a:p>
            <a:r>
              <a:rPr lang="ja-JP" altLang="en-US"/>
              <a:t>マスター サブタイトルの書式設定</a:t>
            </a:r>
            <a:endParaRPr lang="en-US" dirty="0"/>
          </a:p>
        </p:txBody>
      </p:sp>
    </p:spTree>
    <p:extLst>
      <p:ext uri="{BB962C8B-B14F-4D97-AF65-F5344CB8AC3E}">
        <p14:creationId xmlns:p14="http://schemas.microsoft.com/office/powerpoint/2010/main" val="3962354628"/>
      </p:ext>
    </p:extLst>
  </p:cSld>
  <p:clrMapOvr>
    <a:masterClrMapping/>
  </p:clrMapOvr>
  <p:extLst>
    <p:ext uri="{DCECCB84-F9BA-43D5-87BE-67443E8EF086}">
      <p15:sldGuideLst xmlns:p15="http://schemas.microsoft.com/office/powerpoint/2012/main">
        <p15:guide id="2" pos="4853" userDrawn="1">
          <p15:clr>
            <a:srgbClr val="FBAE40"/>
          </p15:clr>
        </p15:guide>
        <p15:guide id="3" pos="4671" userDrawn="1">
          <p15:clr>
            <a:srgbClr val="FBAE40"/>
          </p15:clr>
        </p15:guide>
        <p15:guide id="4" pos="3220" userDrawn="1">
          <p15:clr>
            <a:srgbClr val="FBAE40"/>
          </p15:clr>
        </p15:guide>
        <p15:guide id="5" pos="3038" userDrawn="1">
          <p15:clr>
            <a:srgbClr val="FBAE40"/>
          </p15:clr>
        </p15:guide>
        <p15:guide id="6" pos="1405" userDrawn="1">
          <p15:clr>
            <a:srgbClr val="FBAE40"/>
          </p15:clr>
        </p15:guide>
        <p15:guide id="7" pos="1587" userDrawn="1">
          <p15:clr>
            <a:srgbClr val="FBAE40"/>
          </p15:clr>
        </p15:guide>
        <p15:guide id="8" pos="6304" userDrawn="1">
          <p15:clr>
            <a:srgbClr val="FBAE40"/>
          </p15:clr>
        </p15:guide>
        <p15:guide id="9" pos="6486" userDrawn="1">
          <p15:clr>
            <a:srgbClr val="FBAE40"/>
          </p15:clr>
        </p15:guide>
        <p15:guide id="10" pos="7937" userDrawn="1">
          <p15:clr>
            <a:srgbClr val="FBAE40"/>
          </p15:clr>
        </p15:guide>
        <p15:guide id="11" pos="8119" userDrawn="1">
          <p15:clr>
            <a:srgbClr val="FBAE40"/>
          </p15:clr>
        </p15:guide>
        <p15:guide id="12" orient="horz" pos="5692" userDrawn="1">
          <p15:clr>
            <a:srgbClr val="FBAE40"/>
          </p15:clr>
        </p15:guide>
        <p15:guide id="13" orient="horz" pos="6644" userDrawn="1">
          <p15:clr>
            <a:srgbClr val="FBAE40"/>
          </p15:clr>
        </p15:guide>
        <p15:guide id="14" orient="horz" pos="6826" userDrawn="1">
          <p15:clr>
            <a:srgbClr val="FBAE40"/>
          </p15:clr>
        </p15:guide>
        <p15:guide id="15" orient="horz" pos="5510" userDrawn="1">
          <p15:clr>
            <a:srgbClr val="FBAE40"/>
          </p15:clr>
        </p15:guide>
        <p15:guide id="16" orient="horz" pos="4558" userDrawn="1">
          <p15:clr>
            <a:srgbClr val="FBAE40"/>
          </p15:clr>
        </p15:guide>
        <p15:guide id="17" orient="horz" pos="4376" userDrawn="1">
          <p15:clr>
            <a:srgbClr val="FBAE40"/>
          </p15:clr>
        </p15:guide>
        <p15:guide id="18" orient="horz" pos="3424" userDrawn="1">
          <p15:clr>
            <a:srgbClr val="FBAE40"/>
          </p15:clr>
        </p15:guide>
        <p15:guide id="19" orient="horz" pos="3242" userDrawn="1">
          <p15:clr>
            <a:srgbClr val="FBAE40"/>
          </p15:clr>
        </p15:guide>
        <p15:guide id="20" orient="horz" pos="2290" userDrawn="1">
          <p15:clr>
            <a:srgbClr val="FBAE40"/>
          </p15:clr>
        </p15:guide>
        <p15:guide id="21" orient="horz" pos="2108" userDrawn="1">
          <p15:clr>
            <a:srgbClr val="FBAE40"/>
          </p15:clr>
        </p15:guide>
        <p15:guide id="22" orient="horz" pos="1156" userDrawn="1">
          <p15:clr>
            <a:srgbClr val="FBAE40"/>
          </p15:clr>
        </p15:guide>
        <p15:guide id="23" orient="horz" pos="974" userDrawn="1">
          <p15:clr>
            <a:srgbClr val="FBAE40"/>
          </p15:clr>
        </p15:guide>
        <p15:guide id="24" orient="horz" pos="7778" userDrawn="1">
          <p15:clr>
            <a:srgbClr val="FBAE40"/>
          </p15:clr>
        </p15:guide>
        <p15:guide id="25" orient="horz" pos="7960" userDrawn="1">
          <p15:clr>
            <a:srgbClr val="FBAE40"/>
          </p15:clr>
        </p15:guide>
        <p15:guide id="26" orient="horz" pos="8912" userDrawn="1">
          <p15:clr>
            <a:srgbClr val="FBAE40"/>
          </p15:clr>
        </p15:guide>
        <p15:guide id="27" orient="horz" pos="9094" userDrawn="1">
          <p15:clr>
            <a:srgbClr val="FBAE40"/>
          </p15:clr>
        </p15:guide>
        <p15:guide id="28" orient="horz" pos="10046" userDrawn="1">
          <p15:clr>
            <a:srgbClr val="FBAE40"/>
          </p15:clr>
        </p15:guide>
        <p15:guide id="29" orient="horz" pos="10228" userDrawn="1">
          <p15:clr>
            <a:srgbClr val="FBAE40"/>
          </p15:clr>
        </p15:guide>
        <p15:guide id="30" orient="horz" pos="11180" userDrawn="1">
          <p15:clr>
            <a:srgbClr val="FBAE40"/>
          </p15:clr>
        </p15:guide>
        <p15:guide id="31" orient="horz" pos="11362" userDrawn="1">
          <p15:clr>
            <a:srgbClr val="FBAE40"/>
          </p15:clr>
        </p15:guide>
        <p15:guide id="32" orient="horz" pos="12314" userDrawn="1">
          <p15:clr>
            <a:srgbClr val="FBAE40"/>
          </p15:clr>
        </p15:guide>
        <p15:guide id="33" orient="horz" pos="12496" userDrawn="1">
          <p15:clr>
            <a:srgbClr val="FBAE40"/>
          </p15:clr>
        </p15:guide>
        <p15:guide id="34" pos="453" userDrawn="1">
          <p15:clr>
            <a:srgbClr val="FBAE40"/>
          </p15:clr>
        </p15:guide>
        <p15:guide id="35" pos="9071" userDrawn="1">
          <p15:clr>
            <a:srgbClr val="FBAE40"/>
          </p15:clr>
        </p15:guide>
        <p15:guide id="36" orient="horz" pos="475" userDrawn="1">
          <p15:clr>
            <a:srgbClr val="FBAE40"/>
          </p15:clr>
        </p15:guide>
        <p15:guide id="37" orient="horz" pos="12995"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1138485"/>
            <a:ext cx="13040439" cy="413317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5692400"/>
            <a:ext cx="13040439" cy="13567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19819457"/>
            <a:ext cx="3401854" cy="1138480"/>
          </a:xfrm>
          <a:prstGeom prst="rect">
            <a:avLst/>
          </a:prstGeom>
        </p:spPr>
        <p:txBody>
          <a:bodyPr vert="horz" lIns="91440" tIns="45720" rIns="91440" bIns="45720" rtlCol="0" anchor="ctr"/>
          <a:lstStyle>
            <a:lvl1pPr algn="l">
              <a:defRPr sz="1984">
                <a:solidFill>
                  <a:schemeClr val="tx1">
                    <a:tint val="75000"/>
                  </a:schemeClr>
                </a:solidFill>
              </a:defRPr>
            </a:lvl1pPr>
          </a:lstStyle>
          <a:p>
            <a:fld id="{0F712855-53FC-CF46-B246-8947A800BCE3}" type="datetimeFigureOut">
              <a:rPr kumimoji="1" lang="ja-JP" altLang="en-US" smtClean="0"/>
              <a:t>2021/9/20</a:t>
            </a:fld>
            <a:endParaRPr kumimoji="1" lang="ja-JP" altLang="en-US"/>
          </a:p>
        </p:txBody>
      </p:sp>
      <p:sp>
        <p:nvSpPr>
          <p:cNvPr id="5" name="Footer Placeholder 4"/>
          <p:cNvSpPr>
            <a:spLocks noGrp="1"/>
          </p:cNvSpPr>
          <p:nvPr>
            <p:ph type="ftr" sz="quarter" idx="3"/>
          </p:nvPr>
        </p:nvSpPr>
        <p:spPr>
          <a:xfrm>
            <a:off x="5008285" y="19819457"/>
            <a:ext cx="5102781" cy="1138480"/>
          </a:xfrm>
          <a:prstGeom prst="rect">
            <a:avLst/>
          </a:prstGeom>
        </p:spPr>
        <p:txBody>
          <a:bodyPr vert="horz" lIns="91440" tIns="45720" rIns="91440" bIns="45720" rtlCol="0" anchor="ctr"/>
          <a:lstStyle>
            <a:lvl1pPr algn="ctr">
              <a:defRPr sz="198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19819457"/>
            <a:ext cx="3401854" cy="1138480"/>
          </a:xfrm>
          <a:prstGeom prst="rect">
            <a:avLst/>
          </a:prstGeom>
        </p:spPr>
        <p:txBody>
          <a:bodyPr vert="horz" lIns="91440" tIns="45720" rIns="91440" bIns="45720" rtlCol="0" anchor="ctr"/>
          <a:lstStyle>
            <a:lvl1pPr algn="r">
              <a:defRPr sz="1984">
                <a:solidFill>
                  <a:schemeClr val="tx1">
                    <a:tint val="75000"/>
                  </a:schemeClr>
                </a:solidFill>
              </a:defRPr>
            </a:lvl1pPr>
          </a:lstStyle>
          <a:p>
            <a:fld id="{CC8EB03C-2FBB-9E4C-80CE-E8A271773CEC}" type="slidenum">
              <a:rPr kumimoji="1" lang="ja-JP" altLang="en-US" smtClean="0"/>
              <a:t>‹#›</a:t>
            </a:fld>
            <a:endParaRPr kumimoji="1" lang="ja-JP" altLang="en-US"/>
          </a:p>
        </p:txBody>
      </p:sp>
    </p:spTree>
    <p:extLst>
      <p:ext uri="{BB962C8B-B14F-4D97-AF65-F5344CB8AC3E}">
        <p14:creationId xmlns:p14="http://schemas.microsoft.com/office/powerpoint/2010/main" val="94005802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1511960" rtl="0" eaLnBrk="1" latinLnBrk="0" hangingPunct="1">
        <a:lnSpc>
          <a:spcPct val="90000"/>
        </a:lnSpc>
        <a:spcBef>
          <a:spcPct val="0"/>
        </a:spcBef>
        <a:buNone/>
        <a:defRPr kumimoji="1" sz="7275" kern="1200">
          <a:solidFill>
            <a:schemeClr val="tx1"/>
          </a:solidFill>
          <a:latin typeface="+mj-lt"/>
          <a:ea typeface="+mj-ea"/>
          <a:cs typeface="+mj-cs"/>
        </a:defRPr>
      </a:lvl1pPr>
    </p:titleStyle>
    <p:bodyStyle>
      <a:lvl1pPr marL="377990" indent="-377990" algn="l" defTabSz="1511960" rtl="0" eaLnBrk="1" latinLnBrk="0" hangingPunct="1">
        <a:lnSpc>
          <a:spcPct val="90000"/>
        </a:lnSpc>
        <a:spcBef>
          <a:spcPts val="1654"/>
        </a:spcBef>
        <a:buFont typeface="Arial" panose="020B0604020202020204" pitchFamily="34" charset="0"/>
        <a:buChar char="•"/>
        <a:defRPr kumimoji="1" sz="4630" kern="1200">
          <a:solidFill>
            <a:schemeClr val="tx1"/>
          </a:solidFill>
          <a:latin typeface="+mn-lt"/>
          <a:ea typeface="+mn-ea"/>
          <a:cs typeface="+mn-cs"/>
        </a:defRPr>
      </a:lvl1pPr>
      <a:lvl2pPr marL="1133970" indent="-377990" algn="l" defTabSz="1511960" rtl="0" eaLnBrk="1" latinLnBrk="0" hangingPunct="1">
        <a:lnSpc>
          <a:spcPct val="90000"/>
        </a:lnSpc>
        <a:spcBef>
          <a:spcPts val="827"/>
        </a:spcBef>
        <a:buFont typeface="Arial" panose="020B0604020202020204" pitchFamily="34" charset="0"/>
        <a:buChar char="•"/>
        <a:defRPr kumimoji="1" sz="3968" kern="1200">
          <a:solidFill>
            <a:schemeClr val="tx1"/>
          </a:solidFill>
          <a:latin typeface="+mn-lt"/>
          <a:ea typeface="+mn-ea"/>
          <a:cs typeface="+mn-cs"/>
        </a:defRPr>
      </a:lvl2pPr>
      <a:lvl3pPr marL="1889951" indent="-377990" algn="l" defTabSz="1511960" rtl="0" eaLnBrk="1" latinLnBrk="0" hangingPunct="1">
        <a:lnSpc>
          <a:spcPct val="90000"/>
        </a:lnSpc>
        <a:spcBef>
          <a:spcPts val="827"/>
        </a:spcBef>
        <a:buFont typeface="Arial" panose="020B0604020202020204" pitchFamily="34" charset="0"/>
        <a:buChar char="•"/>
        <a:defRPr kumimoji="1" sz="3307" kern="1200">
          <a:solidFill>
            <a:schemeClr val="tx1"/>
          </a:solidFill>
          <a:latin typeface="+mn-lt"/>
          <a:ea typeface="+mn-ea"/>
          <a:cs typeface="+mn-cs"/>
        </a:defRPr>
      </a:lvl3pPr>
      <a:lvl4pPr marL="264593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4pPr>
      <a:lvl5pPr marL="340191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5pPr>
      <a:lvl6pPr marL="415789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6pPr>
      <a:lvl7pPr marL="491387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7pPr>
      <a:lvl8pPr marL="5669852"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8pPr>
      <a:lvl9pPr marL="6425832"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9pPr>
    </p:bodyStyle>
    <p:otherStyle>
      <a:defPPr>
        <a:defRPr lang="en-US"/>
      </a:defPPr>
      <a:lvl1pPr marL="0" algn="l" defTabSz="1511960" rtl="0" eaLnBrk="1" latinLnBrk="0" hangingPunct="1">
        <a:defRPr kumimoji="1" sz="2976" kern="1200">
          <a:solidFill>
            <a:schemeClr val="tx1"/>
          </a:solidFill>
          <a:latin typeface="+mn-lt"/>
          <a:ea typeface="+mn-ea"/>
          <a:cs typeface="+mn-cs"/>
        </a:defRPr>
      </a:lvl1pPr>
      <a:lvl2pPr marL="755980" algn="l" defTabSz="1511960" rtl="0" eaLnBrk="1" latinLnBrk="0" hangingPunct="1">
        <a:defRPr kumimoji="1" sz="2976" kern="1200">
          <a:solidFill>
            <a:schemeClr val="tx1"/>
          </a:solidFill>
          <a:latin typeface="+mn-lt"/>
          <a:ea typeface="+mn-ea"/>
          <a:cs typeface="+mn-cs"/>
        </a:defRPr>
      </a:lvl2pPr>
      <a:lvl3pPr marL="1511960" algn="l" defTabSz="1511960" rtl="0" eaLnBrk="1" latinLnBrk="0" hangingPunct="1">
        <a:defRPr kumimoji="1" sz="2976" kern="1200">
          <a:solidFill>
            <a:schemeClr val="tx1"/>
          </a:solidFill>
          <a:latin typeface="+mn-lt"/>
          <a:ea typeface="+mn-ea"/>
          <a:cs typeface="+mn-cs"/>
        </a:defRPr>
      </a:lvl3pPr>
      <a:lvl4pPr marL="2267941" algn="l" defTabSz="1511960" rtl="0" eaLnBrk="1" latinLnBrk="0" hangingPunct="1">
        <a:defRPr kumimoji="1" sz="2976" kern="1200">
          <a:solidFill>
            <a:schemeClr val="tx1"/>
          </a:solidFill>
          <a:latin typeface="+mn-lt"/>
          <a:ea typeface="+mn-ea"/>
          <a:cs typeface="+mn-cs"/>
        </a:defRPr>
      </a:lvl4pPr>
      <a:lvl5pPr marL="3023921" algn="l" defTabSz="1511960" rtl="0" eaLnBrk="1" latinLnBrk="0" hangingPunct="1">
        <a:defRPr kumimoji="1" sz="2976" kern="1200">
          <a:solidFill>
            <a:schemeClr val="tx1"/>
          </a:solidFill>
          <a:latin typeface="+mn-lt"/>
          <a:ea typeface="+mn-ea"/>
          <a:cs typeface="+mn-cs"/>
        </a:defRPr>
      </a:lvl5pPr>
      <a:lvl6pPr marL="3779901" algn="l" defTabSz="1511960" rtl="0" eaLnBrk="1" latinLnBrk="0" hangingPunct="1">
        <a:defRPr kumimoji="1" sz="2976" kern="1200">
          <a:solidFill>
            <a:schemeClr val="tx1"/>
          </a:solidFill>
          <a:latin typeface="+mn-lt"/>
          <a:ea typeface="+mn-ea"/>
          <a:cs typeface="+mn-cs"/>
        </a:defRPr>
      </a:lvl6pPr>
      <a:lvl7pPr marL="4535881" algn="l" defTabSz="1511960" rtl="0" eaLnBrk="1" latinLnBrk="0" hangingPunct="1">
        <a:defRPr kumimoji="1" sz="2976" kern="1200">
          <a:solidFill>
            <a:schemeClr val="tx1"/>
          </a:solidFill>
          <a:latin typeface="+mn-lt"/>
          <a:ea typeface="+mn-ea"/>
          <a:cs typeface="+mn-cs"/>
        </a:defRPr>
      </a:lvl7pPr>
      <a:lvl8pPr marL="5291861" algn="l" defTabSz="1511960" rtl="0" eaLnBrk="1" latinLnBrk="0" hangingPunct="1">
        <a:defRPr kumimoji="1" sz="2976" kern="1200">
          <a:solidFill>
            <a:schemeClr val="tx1"/>
          </a:solidFill>
          <a:latin typeface="+mn-lt"/>
          <a:ea typeface="+mn-ea"/>
          <a:cs typeface="+mn-cs"/>
        </a:defRPr>
      </a:lvl8pPr>
      <a:lvl9pPr marL="6047842" algn="l" defTabSz="1511960" rtl="0" eaLnBrk="1" latinLnBrk="0" hangingPunct="1">
        <a:defRPr kumimoji="1" sz="297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a:extLst>
              <a:ext uri="{FF2B5EF4-FFF2-40B4-BE49-F238E27FC236}">
                <a16:creationId xmlns:a16="http://schemas.microsoft.com/office/drawing/2014/main" id="{ADF2D28D-EF44-1541-A91A-FF4B92F2AECE}"/>
              </a:ext>
            </a:extLst>
          </p:cNvPr>
          <p:cNvSpPr/>
          <p:nvPr/>
        </p:nvSpPr>
        <p:spPr>
          <a:xfrm>
            <a:off x="6166" y="5447039"/>
            <a:ext cx="7415214" cy="514482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7174E52B-D79B-4B4B-8ACB-A6BF31C23750}"/>
              </a:ext>
            </a:extLst>
          </p:cNvPr>
          <p:cNvSpPr/>
          <p:nvPr/>
        </p:nvSpPr>
        <p:spPr>
          <a:xfrm>
            <a:off x="-1" y="-6887"/>
            <a:ext cx="7415214" cy="514482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A702BE19-D9CD-0142-A973-DA4932D95D59}"/>
              </a:ext>
            </a:extLst>
          </p:cNvPr>
          <p:cNvSpPr/>
          <p:nvPr/>
        </p:nvSpPr>
        <p:spPr>
          <a:xfrm>
            <a:off x="7719236" y="-8271"/>
            <a:ext cx="7415214" cy="105556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円/楕円 2">
            <a:extLst>
              <a:ext uri="{FF2B5EF4-FFF2-40B4-BE49-F238E27FC236}">
                <a16:creationId xmlns:a16="http://schemas.microsoft.com/office/drawing/2014/main" id="{CC2154D7-728A-2D49-AA90-FA04FDC141CE}"/>
              </a:ext>
            </a:extLst>
          </p:cNvPr>
          <p:cNvSpPr/>
          <p:nvPr/>
        </p:nvSpPr>
        <p:spPr>
          <a:xfrm>
            <a:off x="10603334" y="13346168"/>
            <a:ext cx="795519" cy="795519"/>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A99256A1-5F02-FD41-9A96-344EC8ED2930}"/>
              </a:ext>
            </a:extLst>
          </p:cNvPr>
          <p:cNvSpPr/>
          <p:nvPr/>
        </p:nvSpPr>
        <p:spPr>
          <a:xfrm>
            <a:off x="10775400" y="13310746"/>
            <a:ext cx="647040" cy="761747"/>
          </a:xfrm>
          <a:prstGeom prst="rect">
            <a:avLst/>
          </a:prstGeom>
        </p:spPr>
        <p:txBody>
          <a:bodyPr wrap="square" lIns="0" tIns="0" rIns="0" bIns="0">
            <a:spAutoFit/>
          </a:bodyPr>
          <a:lstStyle/>
          <a:p>
            <a:pPr>
              <a:lnSpc>
                <a:spcPct val="150000"/>
              </a:lnSpc>
            </a:pPr>
            <a:r>
              <a:rPr lang="ja-JP" altLang="en-US" sz="3600" b="1" spc="300">
                <a:solidFill>
                  <a:schemeClr val="bg1"/>
                </a:solidFill>
                <a:latin typeface="K-UDKakugo_Small Pr6 B" panose="02020400000000000000" pitchFamily="18" charset="-128"/>
                <a:ea typeface="K-UDKakugo_Small Pr6 B" panose="02020400000000000000" pitchFamily="18" charset="-128"/>
              </a:rPr>
              <a:t>木</a:t>
            </a:r>
            <a:endParaRPr lang="ja-JP" altLang="en-US" sz="3600" spc="300">
              <a:solidFill>
                <a:schemeClr val="bg1"/>
              </a:solidFill>
              <a:effectLst/>
              <a:latin typeface="K-UDKakugo_Small Pr6 R" panose="02020400000000000000" pitchFamily="18" charset="-128"/>
              <a:ea typeface="K-UDKakugo_Small Pr6 R" panose="02020400000000000000" pitchFamily="18" charset="-128"/>
            </a:endParaRPr>
          </a:p>
        </p:txBody>
      </p:sp>
      <p:sp>
        <p:nvSpPr>
          <p:cNvPr id="2" name="正方形/長方形 1">
            <a:extLst>
              <a:ext uri="{FF2B5EF4-FFF2-40B4-BE49-F238E27FC236}">
                <a16:creationId xmlns:a16="http://schemas.microsoft.com/office/drawing/2014/main" id="{00ABFB66-884D-9F4A-B5B1-F47C0E705A74}"/>
              </a:ext>
            </a:extLst>
          </p:cNvPr>
          <p:cNvSpPr/>
          <p:nvPr/>
        </p:nvSpPr>
        <p:spPr>
          <a:xfrm>
            <a:off x="8026400" y="12964418"/>
            <a:ext cx="6045200" cy="2651077"/>
          </a:xfrm>
          <a:prstGeom prst="rect">
            <a:avLst/>
          </a:prstGeom>
          <a:noFill/>
          <a:ln w="6350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E69429E-A330-1242-A506-662C1BE1950F}"/>
              </a:ext>
            </a:extLst>
          </p:cNvPr>
          <p:cNvSpPr/>
          <p:nvPr/>
        </p:nvSpPr>
        <p:spPr>
          <a:xfrm>
            <a:off x="8320296" y="13279214"/>
            <a:ext cx="2746561" cy="1107996"/>
          </a:xfrm>
          <a:prstGeom prst="rect">
            <a:avLst/>
          </a:prstGeom>
        </p:spPr>
        <p:txBody>
          <a:bodyPr wrap="square" lIns="0" tIns="0" rIns="0" bIns="0">
            <a:spAutoFit/>
          </a:bodyPr>
          <a:lstStyle/>
          <a:p>
            <a:r>
              <a:rPr lang="en-US" altLang="ja-JP" sz="7200" b="1" spc="-300" dirty="0">
                <a:latin typeface="K-UDKakugo_Small Pr6 B" panose="02020400000000000000" pitchFamily="18" charset="-128"/>
                <a:ea typeface="K-UDKakugo_Small Pr6 B" panose="02020400000000000000" pitchFamily="18" charset="-128"/>
              </a:rPr>
              <a:t>1</a:t>
            </a:r>
            <a:r>
              <a:rPr lang="en-US" altLang="ja-JP" sz="7200" b="1" spc="300" dirty="0">
                <a:latin typeface="K-UDKakugo_Small Pr6 B" panose="02020400000000000000" pitchFamily="18" charset="-128"/>
                <a:ea typeface="K-UDKakugo_Small Pr6 B" panose="02020400000000000000" pitchFamily="18" charset="-128"/>
              </a:rPr>
              <a:t>.10</a:t>
            </a:r>
            <a:endParaRPr lang="ja-JP" altLang="en-US" sz="7200" b="1">
              <a:effectLst/>
              <a:latin typeface="K-UDKakugo_Small Pr6 B" panose="02020400000000000000" pitchFamily="18" charset="-128"/>
              <a:ea typeface="K-UDKakugo_Small Pr6 B" panose="02020400000000000000" pitchFamily="18" charset="-128"/>
            </a:endParaRPr>
          </a:p>
        </p:txBody>
      </p:sp>
      <p:sp>
        <p:nvSpPr>
          <p:cNvPr id="10" name="正方形/長方形 9">
            <a:extLst>
              <a:ext uri="{FF2B5EF4-FFF2-40B4-BE49-F238E27FC236}">
                <a16:creationId xmlns:a16="http://schemas.microsoft.com/office/drawing/2014/main" id="{8E3DEFFC-2FCA-954E-8A1B-4E4098245C3D}"/>
              </a:ext>
            </a:extLst>
          </p:cNvPr>
          <p:cNvSpPr/>
          <p:nvPr/>
        </p:nvSpPr>
        <p:spPr>
          <a:xfrm>
            <a:off x="2915631" y="16567092"/>
            <a:ext cx="11484582" cy="1012008"/>
          </a:xfrm>
          <a:prstGeom prst="rect">
            <a:avLst/>
          </a:prstGeom>
        </p:spPr>
        <p:txBody>
          <a:bodyPr wrap="square" lIns="0" tIns="0" rIns="0" bIns="0">
            <a:spAutoFit/>
          </a:bodyPr>
          <a:lstStyle/>
          <a:p>
            <a:pPr>
              <a:lnSpc>
                <a:spcPct val="120000"/>
              </a:lnSpc>
            </a:pPr>
            <a:r>
              <a:rPr lang="ja-JP" altLang="en-US" sz="2800">
                <a:latin typeface="K-UDKakugo_Small Pr6 M" panose="02020400000000000000" pitchFamily="18" charset="-128"/>
                <a:ea typeface="K-UDKakugo_Small Pr6 M" panose="02020400000000000000" pitchFamily="18" charset="-128"/>
              </a:rPr>
              <a:t>テキストテキストテキストテキストテキストテキストテキストテキストテキストテキストテキストテキスト</a:t>
            </a:r>
          </a:p>
        </p:txBody>
      </p:sp>
      <p:sp>
        <p:nvSpPr>
          <p:cNvPr id="11" name="正方形/長方形 10">
            <a:extLst>
              <a:ext uri="{FF2B5EF4-FFF2-40B4-BE49-F238E27FC236}">
                <a16:creationId xmlns:a16="http://schemas.microsoft.com/office/drawing/2014/main" id="{B745B696-493A-9B4B-87ED-D40929FB35C1}"/>
              </a:ext>
            </a:extLst>
          </p:cNvPr>
          <p:cNvSpPr/>
          <p:nvPr/>
        </p:nvSpPr>
        <p:spPr>
          <a:xfrm>
            <a:off x="2842167" y="20017295"/>
            <a:ext cx="1806033" cy="400110"/>
          </a:xfrm>
          <a:prstGeom prst="rect">
            <a:avLst/>
          </a:prstGeom>
        </p:spPr>
        <p:txBody>
          <a:bodyPr wrap="square">
            <a:spAutoFit/>
          </a:bodyPr>
          <a:lstStyle/>
          <a:p>
            <a:r>
              <a:rPr lang="ja-JP" altLang="en-US" sz="2000">
                <a:latin typeface="K-UDKakugo_Small Pr6 M" panose="02020400000000000000" pitchFamily="18" charset="-128"/>
                <a:ea typeface="K-UDKakugo_Small Pr6 M" panose="02020400000000000000" pitchFamily="18" charset="-128"/>
              </a:rPr>
              <a:t>お問い合わせ</a:t>
            </a:r>
            <a:endParaRPr lang="ja-JP" altLang="en-US" sz="2000">
              <a:effectLst/>
              <a:latin typeface="K-UDKakugo_Small Pr6 M" panose="02020400000000000000" pitchFamily="18" charset="-128"/>
              <a:ea typeface="K-UDKakugo_Small Pr6 M" panose="02020400000000000000" pitchFamily="18" charset="-128"/>
            </a:endParaRPr>
          </a:p>
        </p:txBody>
      </p:sp>
      <p:sp>
        <p:nvSpPr>
          <p:cNvPr id="12" name="正方形/長方形 11">
            <a:extLst>
              <a:ext uri="{FF2B5EF4-FFF2-40B4-BE49-F238E27FC236}">
                <a16:creationId xmlns:a16="http://schemas.microsoft.com/office/drawing/2014/main" id="{9A5FB016-39AF-1344-ABB3-DEDF2A752C54}"/>
              </a:ext>
            </a:extLst>
          </p:cNvPr>
          <p:cNvSpPr/>
          <p:nvPr/>
        </p:nvSpPr>
        <p:spPr>
          <a:xfrm>
            <a:off x="4766365" y="20030496"/>
            <a:ext cx="5317435" cy="400110"/>
          </a:xfrm>
          <a:prstGeom prst="rect">
            <a:avLst/>
          </a:prstGeom>
        </p:spPr>
        <p:txBody>
          <a:bodyPr wrap="square">
            <a:spAutoFit/>
          </a:bodyPr>
          <a:lstStyle/>
          <a:p>
            <a:r>
              <a:rPr lang="ja-JP" altLang="en-US" sz="2000">
                <a:latin typeface="K-UDKakugo_Small Pr6 M" panose="02020400000000000000" pitchFamily="18" charset="-128"/>
                <a:ea typeface="K-UDKakugo_Small Pr6 M" panose="02020400000000000000" pitchFamily="18" charset="-128"/>
              </a:rPr>
              <a:t>（問い合わせ先テキストテキスト）</a:t>
            </a:r>
            <a:endParaRPr lang="ja-JP" altLang="en-US" sz="2000">
              <a:effectLst/>
              <a:latin typeface="K-UDKakugo_Small Pr6 M" panose="02020400000000000000" pitchFamily="18" charset="-128"/>
              <a:ea typeface="K-UDKakugo_Small Pr6 M" panose="02020400000000000000" pitchFamily="18" charset="-128"/>
            </a:endParaRPr>
          </a:p>
        </p:txBody>
      </p:sp>
      <p:sp>
        <p:nvSpPr>
          <p:cNvPr id="13" name="正方形/長方形 12">
            <a:extLst>
              <a:ext uri="{FF2B5EF4-FFF2-40B4-BE49-F238E27FC236}">
                <a16:creationId xmlns:a16="http://schemas.microsoft.com/office/drawing/2014/main" id="{43629CAB-D27A-8C4F-95E8-F7FAECCDD144}"/>
              </a:ext>
            </a:extLst>
          </p:cNvPr>
          <p:cNvSpPr/>
          <p:nvPr/>
        </p:nvSpPr>
        <p:spPr>
          <a:xfrm>
            <a:off x="2906106" y="18033246"/>
            <a:ext cx="12992100" cy="430887"/>
          </a:xfrm>
          <a:prstGeom prst="rect">
            <a:avLst/>
          </a:prstGeom>
        </p:spPr>
        <p:txBody>
          <a:bodyPr wrap="square" lIns="0" tIns="0" rIns="0" bIns="0">
            <a:spAutoFit/>
          </a:bodyPr>
          <a:lstStyle/>
          <a:p>
            <a:r>
              <a:rPr lang="ja-JP" altLang="en-US" sz="2800">
                <a:latin typeface="K-UDKakugo_Small Pr6 M" panose="02020400000000000000" pitchFamily="18" charset="-128"/>
                <a:ea typeface="K-UDKakugo_Small Pr6 M" panose="02020400000000000000" pitchFamily="18" charset="-128"/>
              </a:rPr>
              <a:t>テキストテキストテキストテキストテキストテキスト</a:t>
            </a:r>
            <a:endParaRPr lang="ja-JP" altLang="en-US" sz="2800">
              <a:effectLst/>
              <a:latin typeface="K-UDKakugo_Small Pr6 M" panose="02020400000000000000" pitchFamily="18" charset="-128"/>
              <a:ea typeface="K-UDKakugo_Small Pr6 M" panose="02020400000000000000" pitchFamily="18" charset="-128"/>
            </a:endParaRPr>
          </a:p>
        </p:txBody>
      </p:sp>
      <p:sp>
        <p:nvSpPr>
          <p:cNvPr id="14" name="正方形/長方形 13">
            <a:extLst>
              <a:ext uri="{FF2B5EF4-FFF2-40B4-BE49-F238E27FC236}">
                <a16:creationId xmlns:a16="http://schemas.microsoft.com/office/drawing/2014/main" id="{DD2192E3-8CF3-0C4A-9E0E-795AEED4F5DF}"/>
              </a:ext>
            </a:extLst>
          </p:cNvPr>
          <p:cNvSpPr/>
          <p:nvPr/>
        </p:nvSpPr>
        <p:spPr>
          <a:xfrm>
            <a:off x="2900133" y="18482865"/>
            <a:ext cx="9652000" cy="307777"/>
          </a:xfrm>
          <a:prstGeom prst="rect">
            <a:avLst/>
          </a:prstGeom>
        </p:spPr>
        <p:txBody>
          <a:bodyPr wrap="square" lIns="0" tIns="0" rIns="0" bIns="0">
            <a:spAutoFit/>
          </a:bodyPr>
          <a:lstStyle/>
          <a:p>
            <a:r>
              <a:rPr lang="ja-JP" altLang="en-US" sz="2000">
                <a:latin typeface="K-UDKakugo_Small Pr6 M" panose="02020400000000000000" pitchFamily="18" charset="-128"/>
                <a:ea typeface="K-UDKakugo_Small Pr6 M" panose="02020400000000000000" pitchFamily="18" charset="-128"/>
              </a:rPr>
              <a:t>サブテキストサブテキストサブテキストサブテキスト</a:t>
            </a:r>
          </a:p>
        </p:txBody>
      </p:sp>
      <p:sp>
        <p:nvSpPr>
          <p:cNvPr id="15" name="正方形/長方形 14">
            <a:extLst>
              <a:ext uri="{FF2B5EF4-FFF2-40B4-BE49-F238E27FC236}">
                <a16:creationId xmlns:a16="http://schemas.microsoft.com/office/drawing/2014/main" id="{CA929C7B-1506-3040-9EA0-D028931CA5FF}"/>
              </a:ext>
            </a:extLst>
          </p:cNvPr>
          <p:cNvSpPr/>
          <p:nvPr/>
        </p:nvSpPr>
        <p:spPr>
          <a:xfrm>
            <a:off x="10083800" y="14391121"/>
            <a:ext cx="2746561" cy="1107996"/>
          </a:xfrm>
          <a:prstGeom prst="rect">
            <a:avLst/>
          </a:prstGeom>
        </p:spPr>
        <p:txBody>
          <a:bodyPr wrap="square" lIns="0" tIns="0" rIns="0" bIns="0">
            <a:spAutoFit/>
          </a:bodyPr>
          <a:lstStyle/>
          <a:p>
            <a:pPr algn="r"/>
            <a:r>
              <a:rPr lang="en-US" altLang="ja-JP" sz="7200" b="1" spc="300" dirty="0">
                <a:latin typeface="K-UDKakugo_Small Pr6 B" panose="02020400000000000000" pitchFamily="18" charset="-128"/>
                <a:ea typeface="K-UDKakugo_Small Pr6 B" panose="02020400000000000000" pitchFamily="18" charset="-128"/>
              </a:rPr>
              <a:t>2.2</a:t>
            </a:r>
            <a:r>
              <a:rPr lang="en-US" altLang="ja-JP" sz="7200" b="1" dirty="0">
                <a:latin typeface="K-UDKakugo_Small Pr6 B" panose="02020400000000000000" pitchFamily="18" charset="-128"/>
                <a:ea typeface="K-UDKakugo_Small Pr6 B" panose="02020400000000000000" pitchFamily="18" charset="-128"/>
              </a:rPr>
              <a:t>0</a:t>
            </a:r>
            <a:endParaRPr lang="ja-JP" altLang="en-US" sz="7200" b="1">
              <a:effectLst/>
              <a:latin typeface="K-UDKakugo_Small Pr6 B" panose="02020400000000000000" pitchFamily="18" charset="-128"/>
              <a:ea typeface="K-UDKakugo_Small Pr6 B" panose="02020400000000000000" pitchFamily="18" charset="-128"/>
            </a:endParaRPr>
          </a:p>
        </p:txBody>
      </p:sp>
      <p:cxnSp>
        <p:nvCxnSpPr>
          <p:cNvPr id="16" name="直線コネクタ 15">
            <a:extLst>
              <a:ext uri="{FF2B5EF4-FFF2-40B4-BE49-F238E27FC236}">
                <a16:creationId xmlns:a16="http://schemas.microsoft.com/office/drawing/2014/main" id="{32F17311-BFEB-EC4B-9EEC-BC0E05DA4048}"/>
              </a:ext>
            </a:extLst>
          </p:cNvPr>
          <p:cNvCxnSpPr>
            <a:cxnSpLocks/>
          </p:cNvCxnSpPr>
          <p:nvPr/>
        </p:nvCxnSpPr>
        <p:spPr>
          <a:xfrm>
            <a:off x="9985221" y="14904124"/>
            <a:ext cx="399942" cy="0"/>
          </a:xfrm>
          <a:prstGeom prst="line">
            <a:avLst/>
          </a:prstGeom>
          <a:ln w="127000"/>
        </p:spPr>
        <p:style>
          <a:lnRef idx="1">
            <a:schemeClr val="dk1"/>
          </a:lnRef>
          <a:fillRef idx="0">
            <a:schemeClr val="dk1"/>
          </a:fillRef>
          <a:effectRef idx="0">
            <a:schemeClr val="dk1"/>
          </a:effectRef>
          <a:fontRef idx="minor">
            <a:schemeClr val="tx1"/>
          </a:fontRef>
        </p:style>
      </p:cxnSp>
      <p:sp>
        <p:nvSpPr>
          <p:cNvPr id="17" name="正方形/長方形 16">
            <a:extLst>
              <a:ext uri="{FF2B5EF4-FFF2-40B4-BE49-F238E27FC236}">
                <a16:creationId xmlns:a16="http://schemas.microsoft.com/office/drawing/2014/main" id="{8FF22517-B30D-6E4B-AB84-308FF19FDEB1}"/>
              </a:ext>
            </a:extLst>
          </p:cNvPr>
          <p:cNvSpPr/>
          <p:nvPr/>
        </p:nvSpPr>
        <p:spPr>
          <a:xfrm>
            <a:off x="7858808" y="15318370"/>
            <a:ext cx="2028134" cy="592470"/>
          </a:xfrm>
          <a:prstGeom prst="rect">
            <a:avLst/>
          </a:prstGeom>
        </p:spPr>
        <p:txBody>
          <a:bodyPr wrap="square" lIns="0" tIns="0" rIns="0" bIns="0">
            <a:spAutoFit/>
          </a:bodyPr>
          <a:lstStyle/>
          <a:p>
            <a:pPr>
              <a:lnSpc>
                <a:spcPct val="150000"/>
              </a:lnSpc>
            </a:pPr>
            <a:r>
              <a:rPr lang="ja-JP" altLang="en-US" sz="2800" b="1" spc="300">
                <a:latin typeface="K-UDKakugo_Small Pr6 B" panose="02020400000000000000" pitchFamily="18" charset="-128"/>
                <a:ea typeface="K-UDKakugo_Small Pr6 B" panose="02020400000000000000" pitchFamily="18" charset="-128"/>
              </a:rPr>
              <a:t>募集期間</a:t>
            </a:r>
            <a:endParaRPr lang="ja-JP" altLang="en-US" sz="2800" b="1" spc="300">
              <a:effectLst/>
              <a:latin typeface="K-UDKakugo_Small Pr6 B" panose="02020400000000000000" pitchFamily="18" charset="-128"/>
              <a:ea typeface="K-UDKakugo_Small Pr6 B" panose="02020400000000000000" pitchFamily="18" charset="-128"/>
            </a:endParaRPr>
          </a:p>
        </p:txBody>
      </p:sp>
      <p:sp>
        <p:nvSpPr>
          <p:cNvPr id="18" name="正方形/長方形 17">
            <a:extLst>
              <a:ext uri="{FF2B5EF4-FFF2-40B4-BE49-F238E27FC236}">
                <a16:creationId xmlns:a16="http://schemas.microsoft.com/office/drawing/2014/main" id="{B1378C9C-86AA-544C-A7EA-E04984B98BB8}"/>
              </a:ext>
            </a:extLst>
          </p:cNvPr>
          <p:cNvSpPr/>
          <p:nvPr/>
        </p:nvSpPr>
        <p:spPr>
          <a:xfrm>
            <a:off x="727464" y="16567092"/>
            <a:ext cx="2028134" cy="495520"/>
          </a:xfrm>
          <a:prstGeom prst="rect">
            <a:avLst/>
          </a:prstGeom>
        </p:spPr>
        <p:txBody>
          <a:bodyPr wrap="square" lIns="0" tIns="0" rIns="0" bIns="0">
            <a:spAutoFit/>
          </a:bodyPr>
          <a:lstStyle/>
          <a:p>
            <a:pPr>
              <a:lnSpc>
                <a:spcPct val="120000"/>
              </a:lnSpc>
            </a:pPr>
            <a:r>
              <a:rPr lang="ja-JP" altLang="en-US" sz="2800" b="1" spc="300">
                <a:effectLst/>
                <a:latin typeface="K-UDKakugo_Small Pr6 B" panose="02020400000000000000" pitchFamily="18" charset="-128"/>
                <a:ea typeface="K-UDKakugo_Small Pr6 B" panose="02020400000000000000" pitchFamily="18" charset="-128"/>
              </a:rPr>
              <a:t>見</a:t>
            </a:r>
            <a:r>
              <a:rPr lang="en-US" altLang="ja-JP" sz="2800" b="1" spc="300" dirty="0">
                <a:effectLst/>
                <a:latin typeface="K-UDKakugo_Small Pr6 B" panose="02020400000000000000" pitchFamily="18" charset="-128"/>
                <a:ea typeface="K-UDKakugo_Small Pr6 B" panose="02020400000000000000" pitchFamily="18" charset="-128"/>
              </a:rPr>
              <a:t> </a:t>
            </a:r>
            <a:r>
              <a:rPr lang="ja-JP" altLang="en-US" sz="2800" b="1" spc="300">
                <a:effectLst/>
                <a:latin typeface="K-UDKakugo_Small Pr6 B" panose="02020400000000000000" pitchFamily="18" charset="-128"/>
                <a:ea typeface="K-UDKakugo_Small Pr6 B" panose="02020400000000000000" pitchFamily="18" charset="-128"/>
              </a:rPr>
              <a:t>出</a:t>
            </a:r>
            <a:r>
              <a:rPr lang="en-US" altLang="ja-JP" sz="2800" b="1" spc="300" dirty="0">
                <a:effectLst/>
                <a:latin typeface="K-UDKakugo_Small Pr6 B" panose="02020400000000000000" pitchFamily="18" charset="-128"/>
                <a:ea typeface="K-UDKakugo_Small Pr6 B" panose="02020400000000000000" pitchFamily="18" charset="-128"/>
              </a:rPr>
              <a:t> </a:t>
            </a:r>
            <a:r>
              <a:rPr lang="ja-JP" altLang="en-US" sz="2800" b="1" spc="300">
                <a:effectLst/>
                <a:latin typeface="K-UDKakugo_Small Pr6 B" panose="02020400000000000000" pitchFamily="18" charset="-128"/>
                <a:ea typeface="K-UDKakugo_Small Pr6 B" panose="02020400000000000000" pitchFamily="18" charset="-128"/>
              </a:rPr>
              <a:t>し</a:t>
            </a:r>
          </a:p>
        </p:txBody>
      </p:sp>
      <p:sp>
        <p:nvSpPr>
          <p:cNvPr id="41" name="正方形/長方形 40">
            <a:extLst>
              <a:ext uri="{FF2B5EF4-FFF2-40B4-BE49-F238E27FC236}">
                <a16:creationId xmlns:a16="http://schemas.microsoft.com/office/drawing/2014/main" id="{93FD3708-C7B3-264B-8164-B7920B40240B}"/>
              </a:ext>
            </a:extLst>
          </p:cNvPr>
          <p:cNvSpPr/>
          <p:nvPr/>
        </p:nvSpPr>
        <p:spPr>
          <a:xfrm>
            <a:off x="2952378" y="20417412"/>
            <a:ext cx="9685157" cy="276999"/>
          </a:xfrm>
          <a:prstGeom prst="rect">
            <a:avLst/>
          </a:prstGeom>
        </p:spPr>
        <p:txBody>
          <a:bodyPr wrap="square" lIns="0" tIns="0" rIns="0" bIns="0">
            <a:spAutoFit/>
          </a:bodyPr>
          <a:lstStyle/>
          <a:p>
            <a:r>
              <a:rPr lang="en-US" altLang="ja-JP" dirty="0">
                <a:latin typeface="K-UDKakugo_Small Pr6 M" panose="02020400000000000000" pitchFamily="18" charset="-128"/>
                <a:ea typeface="K-UDKakugo_Small Pr6 M" panose="02020400000000000000" pitchFamily="18" charset="-128"/>
              </a:rPr>
              <a:t>Tel: 000-0000-0000  E-mail:----------@</a:t>
            </a:r>
            <a:r>
              <a:rPr lang="en-US" altLang="ja-JP" dirty="0" err="1">
                <a:latin typeface="K-UDKakugo_Small Pr6 M" panose="02020400000000000000" pitchFamily="18" charset="-128"/>
                <a:ea typeface="K-UDKakugo_Small Pr6 M" panose="02020400000000000000" pitchFamily="18" charset="-128"/>
              </a:rPr>
              <a:t>example.com</a:t>
            </a:r>
            <a:endParaRPr lang="ja-JP" altLang="en-US">
              <a:effectLst/>
              <a:latin typeface="K-UDKakugo_Small Pr6 M" panose="02020400000000000000" pitchFamily="18" charset="-128"/>
              <a:ea typeface="K-UDKakugo_Small Pr6 M" panose="02020400000000000000" pitchFamily="18" charset="-128"/>
            </a:endParaRPr>
          </a:p>
        </p:txBody>
      </p:sp>
      <p:sp>
        <p:nvSpPr>
          <p:cNvPr id="42" name="正方形/長方形 41">
            <a:extLst>
              <a:ext uri="{FF2B5EF4-FFF2-40B4-BE49-F238E27FC236}">
                <a16:creationId xmlns:a16="http://schemas.microsoft.com/office/drawing/2014/main" id="{6E9E5728-1BEE-B646-8767-35AB5113375D}"/>
              </a:ext>
            </a:extLst>
          </p:cNvPr>
          <p:cNvSpPr/>
          <p:nvPr/>
        </p:nvSpPr>
        <p:spPr>
          <a:xfrm>
            <a:off x="2941979" y="19615389"/>
            <a:ext cx="7083909" cy="276999"/>
          </a:xfrm>
          <a:prstGeom prst="rect">
            <a:avLst/>
          </a:prstGeom>
        </p:spPr>
        <p:txBody>
          <a:bodyPr wrap="square" lIns="0" tIns="0" rIns="0" bIns="0">
            <a:spAutoFit/>
          </a:bodyPr>
          <a:lstStyle/>
          <a:p>
            <a:r>
              <a:rPr lang="en-US" altLang="ja-JP" dirty="0">
                <a:latin typeface="K-UDKakugo_Small Pr6 M" panose="02020400000000000000" pitchFamily="18" charset="-128"/>
                <a:ea typeface="K-UDKakugo_Small Pr6 M" panose="02020400000000000000" pitchFamily="18" charset="-128"/>
              </a:rPr>
              <a:t>https://</a:t>
            </a:r>
            <a:r>
              <a:rPr lang="en-US" altLang="ja-JP" dirty="0" err="1">
                <a:latin typeface="K-UDKakugo_Small Pr6 M" panose="02020400000000000000" pitchFamily="18" charset="-128"/>
                <a:ea typeface="K-UDKakugo_Small Pr6 M" panose="02020400000000000000" pitchFamily="18" charset="-128"/>
              </a:rPr>
              <a:t>example.com</a:t>
            </a:r>
            <a:r>
              <a:rPr lang="en-US" altLang="ja-JP" dirty="0">
                <a:latin typeface="K-UDKakugo_Small Pr6 M" panose="02020400000000000000" pitchFamily="18" charset="-128"/>
                <a:ea typeface="K-UDKakugo_Small Pr6 M" panose="02020400000000000000" pitchFamily="18" charset="-128"/>
              </a:rPr>
              <a:t>/</a:t>
            </a:r>
            <a:endParaRPr lang="ja-JP" altLang="en-US">
              <a:effectLst/>
              <a:latin typeface="K-UDKakugo_Small Pr6 M" panose="02020400000000000000" pitchFamily="18" charset="-128"/>
              <a:ea typeface="K-UDKakugo_Small Pr6 M" panose="02020400000000000000" pitchFamily="18" charset="-128"/>
            </a:endParaRPr>
          </a:p>
        </p:txBody>
      </p:sp>
      <p:sp>
        <p:nvSpPr>
          <p:cNvPr id="9" name="平行四辺形 8">
            <a:extLst>
              <a:ext uri="{FF2B5EF4-FFF2-40B4-BE49-F238E27FC236}">
                <a16:creationId xmlns:a16="http://schemas.microsoft.com/office/drawing/2014/main" id="{E7AE5586-4981-6042-8DF3-B8B1D8AFAFF7}"/>
              </a:ext>
            </a:extLst>
          </p:cNvPr>
          <p:cNvSpPr/>
          <p:nvPr/>
        </p:nvSpPr>
        <p:spPr>
          <a:xfrm>
            <a:off x="2441639" y="16657864"/>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平行四辺形 35">
            <a:extLst>
              <a:ext uri="{FF2B5EF4-FFF2-40B4-BE49-F238E27FC236}">
                <a16:creationId xmlns:a16="http://schemas.microsoft.com/office/drawing/2014/main" id="{9EF94742-3703-B545-8936-1EBE77394119}"/>
              </a:ext>
            </a:extLst>
          </p:cNvPr>
          <p:cNvSpPr/>
          <p:nvPr/>
        </p:nvSpPr>
        <p:spPr>
          <a:xfrm>
            <a:off x="2441639" y="18056050"/>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58A15585-AD28-484A-9933-FA0D50E32475}"/>
              </a:ext>
            </a:extLst>
          </p:cNvPr>
          <p:cNvSpPr/>
          <p:nvPr/>
        </p:nvSpPr>
        <p:spPr>
          <a:xfrm>
            <a:off x="709176" y="17979792"/>
            <a:ext cx="2028134" cy="495520"/>
          </a:xfrm>
          <a:prstGeom prst="rect">
            <a:avLst/>
          </a:prstGeom>
        </p:spPr>
        <p:txBody>
          <a:bodyPr wrap="square" lIns="0" tIns="0" rIns="0" bIns="0">
            <a:spAutoFit/>
          </a:bodyPr>
          <a:lstStyle/>
          <a:p>
            <a:pPr>
              <a:lnSpc>
                <a:spcPct val="120000"/>
              </a:lnSpc>
            </a:pPr>
            <a:r>
              <a:rPr lang="ja-JP" altLang="en-US" sz="2800" b="1" spc="300">
                <a:latin typeface="K-UDKakugo_Small Pr6 B" panose="02020400000000000000" pitchFamily="18" charset="-128"/>
                <a:ea typeface="K-UDKakugo_Small Pr6 B" panose="02020400000000000000" pitchFamily="18" charset="-128"/>
              </a:rPr>
              <a:t>見</a:t>
            </a:r>
            <a:r>
              <a:rPr lang="en-US" altLang="ja-JP" sz="2800" b="1" spc="300" dirty="0">
                <a:latin typeface="K-UDKakugo_Small Pr6 B" panose="02020400000000000000" pitchFamily="18" charset="-128"/>
                <a:ea typeface="K-UDKakugo_Small Pr6 B" panose="02020400000000000000" pitchFamily="18" charset="-128"/>
              </a:rPr>
              <a:t> </a:t>
            </a:r>
            <a:r>
              <a:rPr lang="ja-JP" altLang="en-US" sz="2800" b="1" spc="300">
                <a:latin typeface="K-UDKakugo_Small Pr6 B" panose="02020400000000000000" pitchFamily="18" charset="-128"/>
                <a:ea typeface="K-UDKakugo_Small Pr6 B" panose="02020400000000000000" pitchFamily="18" charset="-128"/>
              </a:rPr>
              <a:t>出</a:t>
            </a:r>
            <a:r>
              <a:rPr lang="en-US" altLang="ja-JP" sz="2800" b="1" spc="300" dirty="0">
                <a:latin typeface="K-UDKakugo_Small Pr6 B" panose="02020400000000000000" pitchFamily="18" charset="-128"/>
                <a:ea typeface="K-UDKakugo_Small Pr6 B" panose="02020400000000000000" pitchFamily="18" charset="-128"/>
              </a:rPr>
              <a:t> </a:t>
            </a:r>
            <a:r>
              <a:rPr lang="ja-JP" altLang="en-US" sz="2800" b="1" spc="300">
                <a:latin typeface="K-UDKakugo_Small Pr6 B" panose="02020400000000000000" pitchFamily="18" charset="-128"/>
                <a:ea typeface="K-UDKakugo_Small Pr6 B" panose="02020400000000000000" pitchFamily="18" charset="-128"/>
              </a:rPr>
              <a:t>し</a:t>
            </a:r>
            <a:endParaRPr lang="ja-JP" altLang="en-US" sz="2800" b="1" spc="300">
              <a:effectLst/>
              <a:latin typeface="K-UDKakugo_Small Pr6 B" panose="02020400000000000000" pitchFamily="18" charset="-128"/>
              <a:ea typeface="K-UDKakugo_Small Pr6 B" panose="02020400000000000000" pitchFamily="18" charset="-128"/>
            </a:endParaRPr>
          </a:p>
        </p:txBody>
      </p:sp>
      <p:sp>
        <p:nvSpPr>
          <p:cNvPr id="43" name="平行四辺形 42">
            <a:extLst>
              <a:ext uri="{FF2B5EF4-FFF2-40B4-BE49-F238E27FC236}">
                <a16:creationId xmlns:a16="http://schemas.microsoft.com/office/drawing/2014/main" id="{BFAF3A8F-9D42-D445-A43A-BFE62EFD5464}"/>
              </a:ext>
            </a:extLst>
          </p:cNvPr>
          <p:cNvSpPr/>
          <p:nvPr/>
        </p:nvSpPr>
        <p:spPr>
          <a:xfrm>
            <a:off x="2441639" y="19190364"/>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平行四辺形 44">
            <a:extLst>
              <a:ext uri="{FF2B5EF4-FFF2-40B4-BE49-F238E27FC236}">
                <a16:creationId xmlns:a16="http://schemas.microsoft.com/office/drawing/2014/main" id="{E336BC06-E5E6-2847-B82D-7024B57B8AF2}"/>
              </a:ext>
            </a:extLst>
          </p:cNvPr>
          <p:cNvSpPr/>
          <p:nvPr/>
        </p:nvSpPr>
        <p:spPr>
          <a:xfrm flipH="1">
            <a:off x="2441640" y="19514214"/>
            <a:ext cx="326634"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平行四辺形 46">
            <a:extLst>
              <a:ext uri="{FF2B5EF4-FFF2-40B4-BE49-F238E27FC236}">
                <a16:creationId xmlns:a16="http://schemas.microsoft.com/office/drawing/2014/main" id="{40A3E490-80C0-0544-834B-CC2194C1C822}"/>
              </a:ext>
            </a:extLst>
          </p:cNvPr>
          <p:cNvSpPr/>
          <p:nvPr/>
        </p:nvSpPr>
        <p:spPr>
          <a:xfrm>
            <a:off x="9474605" y="15505725"/>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平行四辺形 47">
            <a:extLst>
              <a:ext uri="{FF2B5EF4-FFF2-40B4-BE49-F238E27FC236}">
                <a16:creationId xmlns:a16="http://schemas.microsoft.com/office/drawing/2014/main" id="{945BCF8C-BAF6-554D-A090-4FCB2B7DB1B3}"/>
              </a:ext>
            </a:extLst>
          </p:cNvPr>
          <p:cNvSpPr/>
          <p:nvPr/>
        </p:nvSpPr>
        <p:spPr>
          <a:xfrm>
            <a:off x="4538754" y="20102422"/>
            <a:ext cx="213725" cy="204188"/>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2" name="図 91">
            <a:extLst>
              <a:ext uri="{FF2B5EF4-FFF2-40B4-BE49-F238E27FC236}">
                <a16:creationId xmlns:a16="http://schemas.microsoft.com/office/drawing/2014/main" id="{BBA0217C-49E0-6740-B1F1-7E54C2D88975}"/>
              </a:ext>
            </a:extLst>
          </p:cNvPr>
          <p:cNvPicPr>
            <a:picLocks noChangeAspect="1"/>
          </p:cNvPicPr>
          <p:nvPr/>
        </p:nvPicPr>
        <p:blipFill>
          <a:blip r:embed="rId3"/>
          <a:stretch>
            <a:fillRect/>
          </a:stretch>
        </p:blipFill>
        <p:spPr>
          <a:xfrm>
            <a:off x="10953169" y="20178195"/>
            <a:ext cx="3352800" cy="469900"/>
          </a:xfrm>
          <a:prstGeom prst="rect">
            <a:avLst/>
          </a:prstGeom>
        </p:spPr>
      </p:pic>
      <p:sp>
        <p:nvSpPr>
          <p:cNvPr id="62" name="正方形/長方形 61">
            <a:extLst>
              <a:ext uri="{FF2B5EF4-FFF2-40B4-BE49-F238E27FC236}">
                <a16:creationId xmlns:a16="http://schemas.microsoft.com/office/drawing/2014/main" id="{814B2F94-DDD2-414E-9DE8-F9641D6685CA}"/>
              </a:ext>
            </a:extLst>
          </p:cNvPr>
          <p:cNvSpPr/>
          <p:nvPr/>
        </p:nvSpPr>
        <p:spPr>
          <a:xfrm>
            <a:off x="728101" y="10341182"/>
            <a:ext cx="5220000" cy="10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6FBB0648-5B7E-7140-A927-F43FD8EF7370}"/>
              </a:ext>
            </a:extLst>
          </p:cNvPr>
          <p:cNvSpPr/>
          <p:nvPr/>
        </p:nvSpPr>
        <p:spPr>
          <a:xfrm>
            <a:off x="725990" y="11701736"/>
            <a:ext cx="6355294" cy="10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EFD0FF73-1CE1-2748-B423-F7B6EF0D81A8}"/>
              </a:ext>
            </a:extLst>
          </p:cNvPr>
          <p:cNvSpPr/>
          <p:nvPr/>
        </p:nvSpPr>
        <p:spPr>
          <a:xfrm>
            <a:off x="725991" y="13075675"/>
            <a:ext cx="6355293" cy="10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29B0F3FE-28E3-E64C-9FE8-7B729E88FAAF}"/>
              </a:ext>
            </a:extLst>
          </p:cNvPr>
          <p:cNvSpPr/>
          <p:nvPr/>
        </p:nvSpPr>
        <p:spPr>
          <a:xfrm>
            <a:off x="867272" y="10199915"/>
            <a:ext cx="7994717" cy="4085734"/>
          </a:xfrm>
          <a:prstGeom prst="rect">
            <a:avLst/>
          </a:prstGeom>
        </p:spPr>
        <p:txBody>
          <a:bodyPr wrap="square" lIns="0" tIns="0" rIns="0" bIns="0">
            <a:spAutoFit/>
          </a:bodyPr>
          <a:lstStyle/>
          <a:p>
            <a:pPr>
              <a:lnSpc>
                <a:spcPct val="125000"/>
              </a:lnSpc>
            </a:pPr>
            <a:r>
              <a:rPr lang="ja-JP" altLang="en-US" sz="7200" b="1" spc="600">
                <a:solidFill>
                  <a:schemeClr val="bg1"/>
                </a:solidFill>
                <a:latin typeface="FOT-UDKakugo_Small Pr6 B" panose="02020400000000000000" pitchFamily="18" charset="-128"/>
                <a:ea typeface="FOT-UDKakugo_Small Pr6 B" panose="02020400000000000000" pitchFamily="18" charset="-128"/>
              </a:rPr>
              <a:t>イベントの</a:t>
            </a:r>
            <a:endParaRPr lang="en-US" altLang="ja-JP" sz="7200" b="1" spc="600" dirty="0">
              <a:solidFill>
                <a:schemeClr val="bg1"/>
              </a:solidFill>
              <a:latin typeface="FOT-UDKakugo_Small Pr6 B" panose="02020400000000000000" pitchFamily="18" charset="-128"/>
              <a:ea typeface="FOT-UDKakugo_Small Pr6 B" panose="02020400000000000000" pitchFamily="18" charset="-128"/>
            </a:endParaRPr>
          </a:p>
          <a:p>
            <a:pPr>
              <a:lnSpc>
                <a:spcPct val="125000"/>
              </a:lnSpc>
            </a:pPr>
            <a:r>
              <a:rPr lang="ja-JP" altLang="en-US" sz="7200" b="1" spc="600">
                <a:solidFill>
                  <a:schemeClr val="bg1"/>
                </a:solidFill>
                <a:latin typeface="FOT-UDKakugo_Small Pr6 B" panose="02020400000000000000" pitchFamily="18" charset="-128"/>
                <a:ea typeface="FOT-UDKakugo_Small Pr6 B" panose="02020400000000000000" pitchFamily="18" charset="-128"/>
              </a:rPr>
              <a:t>タイトルなど</a:t>
            </a:r>
          </a:p>
          <a:p>
            <a:pPr>
              <a:lnSpc>
                <a:spcPct val="125000"/>
              </a:lnSpc>
            </a:pPr>
            <a:r>
              <a:rPr lang="ja-JP" altLang="en-US" sz="7200" b="1" spc="600">
                <a:solidFill>
                  <a:schemeClr val="bg1"/>
                </a:solidFill>
                <a:effectLst/>
                <a:latin typeface="FOT-UDKakugo_Small Pr6 B" panose="02020400000000000000" pitchFamily="18" charset="-128"/>
                <a:ea typeface="FOT-UDKakugo_Small Pr6 B" panose="02020400000000000000" pitchFamily="18" charset="-128"/>
              </a:rPr>
              <a:t>テキスト入力</a:t>
            </a:r>
          </a:p>
        </p:txBody>
      </p:sp>
      <p:sp>
        <p:nvSpPr>
          <p:cNvPr id="61" name="正方形/長方形 60">
            <a:extLst>
              <a:ext uri="{FF2B5EF4-FFF2-40B4-BE49-F238E27FC236}">
                <a16:creationId xmlns:a16="http://schemas.microsoft.com/office/drawing/2014/main" id="{A77B5DCB-0917-0348-A75E-2C9115320D49}"/>
              </a:ext>
            </a:extLst>
          </p:cNvPr>
          <p:cNvSpPr/>
          <p:nvPr/>
        </p:nvSpPr>
        <p:spPr>
          <a:xfrm>
            <a:off x="725812" y="14443033"/>
            <a:ext cx="6689402" cy="1513748"/>
          </a:xfrm>
          <a:prstGeom prst="rect">
            <a:avLst/>
          </a:prstGeom>
        </p:spPr>
        <p:txBody>
          <a:bodyPr wrap="square" lIns="0" tIns="0" rIns="0" bIns="0">
            <a:spAutoFit/>
          </a:bodyPr>
          <a:lstStyle/>
          <a:p>
            <a:pPr>
              <a:lnSpc>
                <a:spcPct val="140000"/>
              </a:lnSpc>
            </a:pPr>
            <a:r>
              <a:rPr lang="ja-JP" altLang="en-US" sz="2400">
                <a:latin typeface="K-UDKakugo_Small Pr6 M" panose="02020400000000000000" pitchFamily="18" charset="-128"/>
                <a:ea typeface="K-UDKakugo_Small Pr6 M" panose="02020400000000000000" pitchFamily="18" charset="-128"/>
              </a:rPr>
              <a:t>説明テキスト説明テキスト説明テキスト説明テキスト説明テキスト説明テキスト説明テキスト説明テキスト説明テキスト説明テキスト</a:t>
            </a:r>
          </a:p>
        </p:txBody>
      </p:sp>
      <p:sp>
        <p:nvSpPr>
          <p:cNvPr id="38" name="円/楕円 37">
            <a:extLst>
              <a:ext uri="{FF2B5EF4-FFF2-40B4-BE49-F238E27FC236}">
                <a16:creationId xmlns:a16="http://schemas.microsoft.com/office/drawing/2014/main" id="{72B52724-F58B-1F45-B758-048F00A4B7FC}"/>
              </a:ext>
            </a:extLst>
          </p:cNvPr>
          <p:cNvSpPr/>
          <p:nvPr/>
        </p:nvSpPr>
        <p:spPr>
          <a:xfrm>
            <a:off x="12940134" y="14476468"/>
            <a:ext cx="795519" cy="795519"/>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3D5748B9-4199-7F48-8FD7-E582C20371C2}"/>
              </a:ext>
            </a:extLst>
          </p:cNvPr>
          <p:cNvSpPr/>
          <p:nvPr/>
        </p:nvSpPr>
        <p:spPr>
          <a:xfrm>
            <a:off x="13112200" y="14441046"/>
            <a:ext cx="647040" cy="761747"/>
          </a:xfrm>
          <a:prstGeom prst="rect">
            <a:avLst/>
          </a:prstGeom>
        </p:spPr>
        <p:txBody>
          <a:bodyPr wrap="square" lIns="0" tIns="0" rIns="0" bIns="0">
            <a:spAutoFit/>
          </a:bodyPr>
          <a:lstStyle/>
          <a:p>
            <a:pPr>
              <a:lnSpc>
                <a:spcPct val="150000"/>
              </a:lnSpc>
            </a:pPr>
            <a:r>
              <a:rPr lang="ja-JP" altLang="en-US" sz="3600" b="1" spc="300">
                <a:solidFill>
                  <a:schemeClr val="bg1"/>
                </a:solidFill>
                <a:latin typeface="K-UDKakugo_Small Pr6 B" panose="02020400000000000000" pitchFamily="18" charset="-128"/>
                <a:ea typeface="K-UDKakugo_Small Pr6 B" panose="02020400000000000000" pitchFamily="18" charset="-128"/>
              </a:rPr>
              <a:t>木</a:t>
            </a:r>
            <a:endParaRPr lang="ja-JP" altLang="en-US" sz="3600" spc="300">
              <a:solidFill>
                <a:schemeClr val="bg1"/>
              </a:solidFill>
              <a:effectLst/>
              <a:latin typeface="K-UDKakugo_Small Pr6 R" panose="02020400000000000000" pitchFamily="18" charset="-128"/>
              <a:ea typeface="K-UDKakugo_Small Pr6 R" panose="02020400000000000000" pitchFamily="18" charset="-128"/>
            </a:endParaRPr>
          </a:p>
        </p:txBody>
      </p:sp>
      <p:sp>
        <p:nvSpPr>
          <p:cNvPr id="52" name="正方形/長方形 51">
            <a:extLst>
              <a:ext uri="{FF2B5EF4-FFF2-40B4-BE49-F238E27FC236}">
                <a16:creationId xmlns:a16="http://schemas.microsoft.com/office/drawing/2014/main" id="{B130F016-9AAA-0348-8CA2-E022AFC10E46}"/>
              </a:ext>
            </a:extLst>
          </p:cNvPr>
          <p:cNvSpPr/>
          <p:nvPr/>
        </p:nvSpPr>
        <p:spPr>
          <a:xfrm>
            <a:off x="725812" y="19085623"/>
            <a:ext cx="1548000" cy="15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F7B48181-34F3-C54C-8F55-D11D8046A53C}"/>
              </a:ext>
            </a:extLst>
          </p:cNvPr>
          <p:cNvSpPr/>
          <p:nvPr/>
        </p:nvSpPr>
        <p:spPr>
          <a:xfrm>
            <a:off x="2923691" y="19178269"/>
            <a:ext cx="9628442" cy="430887"/>
          </a:xfrm>
          <a:prstGeom prst="rect">
            <a:avLst/>
          </a:prstGeom>
        </p:spPr>
        <p:txBody>
          <a:bodyPr wrap="square" lIns="0" tIns="0" rIns="0" bIns="0">
            <a:spAutoFit/>
          </a:bodyPr>
          <a:lstStyle/>
          <a:p>
            <a:r>
              <a:rPr lang="ja-JP" altLang="en-US" sz="2800">
                <a:latin typeface="K-UDKakugo_Small Pr6 M" panose="02020400000000000000" pitchFamily="18" charset="-128"/>
                <a:ea typeface="K-UDKakugo_Small Pr6 M" panose="02020400000000000000" pitchFamily="18" charset="-128"/>
              </a:rPr>
              <a:t>テキストテキストテキストテキストテキストテキスト</a:t>
            </a:r>
          </a:p>
        </p:txBody>
      </p:sp>
    </p:spTree>
    <p:extLst>
      <p:ext uri="{BB962C8B-B14F-4D97-AF65-F5344CB8AC3E}">
        <p14:creationId xmlns:p14="http://schemas.microsoft.com/office/powerpoint/2010/main" val="20924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a:extLst>
              <a:ext uri="{FF2B5EF4-FFF2-40B4-BE49-F238E27FC236}">
                <a16:creationId xmlns:a16="http://schemas.microsoft.com/office/drawing/2014/main" id="{A702BE19-D9CD-0142-A973-DA4932D95D59}"/>
              </a:ext>
            </a:extLst>
          </p:cNvPr>
          <p:cNvSpPr/>
          <p:nvPr/>
        </p:nvSpPr>
        <p:spPr>
          <a:xfrm>
            <a:off x="0" y="-8271"/>
            <a:ext cx="15134450" cy="105556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円/楕円 2">
            <a:extLst>
              <a:ext uri="{FF2B5EF4-FFF2-40B4-BE49-F238E27FC236}">
                <a16:creationId xmlns:a16="http://schemas.microsoft.com/office/drawing/2014/main" id="{CC2154D7-728A-2D49-AA90-FA04FDC141CE}"/>
              </a:ext>
            </a:extLst>
          </p:cNvPr>
          <p:cNvSpPr/>
          <p:nvPr/>
        </p:nvSpPr>
        <p:spPr>
          <a:xfrm>
            <a:off x="11948467" y="13411384"/>
            <a:ext cx="795519" cy="795519"/>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A99256A1-5F02-FD41-9A96-344EC8ED2930}"/>
              </a:ext>
            </a:extLst>
          </p:cNvPr>
          <p:cNvSpPr/>
          <p:nvPr/>
        </p:nvSpPr>
        <p:spPr>
          <a:xfrm>
            <a:off x="12120533" y="13375962"/>
            <a:ext cx="647040" cy="761747"/>
          </a:xfrm>
          <a:prstGeom prst="rect">
            <a:avLst/>
          </a:prstGeom>
        </p:spPr>
        <p:txBody>
          <a:bodyPr wrap="square" lIns="0" tIns="0" rIns="0" bIns="0">
            <a:spAutoFit/>
          </a:bodyPr>
          <a:lstStyle/>
          <a:p>
            <a:pPr>
              <a:lnSpc>
                <a:spcPct val="150000"/>
              </a:lnSpc>
            </a:pPr>
            <a:r>
              <a:rPr lang="ja-JP" altLang="en-US" sz="3600" b="1" spc="300">
                <a:solidFill>
                  <a:schemeClr val="bg1"/>
                </a:solidFill>
                <a:latin typeface="K-UDKakugo_Small Pr6 B" panose="02020400000000000000" pitchFamily="18" charset="-128"/>
                <a:ea typeface="K-UDKakugo_Small Pr6 B" panose="02020400000000000000" pitchFamily="18" charset="-128"/>
              </a:rPr>
              <a:t>木</a:t>
            </a:r>
            <a:endParaRPr lang="ja-JP" altLang="en-US" sz="3600" spc="300">
              <a:solidFill>
                <a:schemeClr val="bg1"/>
              </a:solidFill>
              <a:effectLst/>
              <a:latin typeface="K-UDKakugo_Small Pr6 R" panose="02020400000000000000" pitchFamily="18" charset="-128"/>
              <a:ea typeface="K-UDKakugo_Small Pr6 R" panose="02020400000000000000" pitchFamily="18" charset="-128"/>
            </a:endParaRPr>
          </a:p>
        </p:txBody>
      </p:sp>
      <p:sp>
        <p:nvSpPr>
          <p:cNvPr id="2" name="正方形/長方形 1">
            <a:extLst>
              <a:ext uri="{FF2B5EF4-FFF2-40B4-BE49-F238E27FC236}">
                <a16:creationId xmlns:a16="http://schemas.microsoft.com/office/drawing/2014/main" id="{00ABFB66-884D-9F4A-B5B1-F47C0E705A74}"/>
              </a:ext>
            </a:extLst>
          </p:cNvPr>
          <p:cNvSpPr/>
          <p:nvPr/>
        </p:nvSpPr>
        <p:spPr>
          <a:xfrm>
            <a:off x="8026400" y="12964418"/>
            <a:ext cx="6045200" cy="2651077"/>
          </a:xfrm>
          <a:prstGeom prst="rect">
            <a:avLst/>
          </a:prstGeom>
          <a:noFill/>
          <a:ln w="6350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E69429E-A330-1242-A506-662C1BE1950F}"/>
              </a:ext>
            </a:extLst>
          </p:cNvPr>
          <p:cNvSpPr/>
          <p:nvPr/>
        </p:nvSpPr>
        <p:spPr>
          <a:xfrm>
            <a:off x="9065119" y="13343009"/>
            <a:ext cx="2758286" cy="1107996"/>
          </a:xfrm>
          <a:prstGeom prst="rect">
            <a:avLst/>
          </a:prstGeom>
        </p:spPr>
        <p:txBody>
          <a:bodyPr wrap="square" lIns="0" tIns="0" rIns="0" bIns="0">
            <a:spAutoFit/>
          </a:bodyPr>
          <a:lstStyle/>
          <a:p>
            <a:r>
              <a:rPr lang="en-US" altLang="ja-JP" sz="7200" b="1" spc="-300" dirty="0">
                <a:latin typeface="K-UDKakugo_Small Pr6 B" panose="02020400000000000000" pitchFamily="18" charset="-128"/>
                <a:ea typeface="K-UDKakugo_Small Pr6 B" panose="02020400000000000000" pitchFamily="18" charset="-128"/>
              </a:rPr>
              <a:t>10.10</a:t>
            </a:r>
            <a:endParaRPr lang="ja-JP" altLang="en-US" sz="7200" b="1" spc="-300">
              <a:effectLst/>
              <a:latin typeface="K-UDKakugo_Small Pr6 B" panose="02020400000000000000" pitchFamily="18" charset="-128"/>
              <a:ea typeface="K-UDKakugo_Small Pr6 B" panose="02020400000000000000" pitchFamily="18" charset="-128"/>
            </a:endParaRPr>
          </a:p>
        </p:txBody>
      </p:sp>
      <p:sp>
        <p:nvSpPr>
          <p:cNvPr id="10" name="正方形/長方形 9">
            <a:extLst>
              <a:ext uri="{FF2B5EF4-FFF2-40B4-BE49-F238E27FC236}">
                <a16:creationId xmlns:a16="http://schemas.microsoft.com/office/drawing/2014/main" id="{8E3DEFFC-2FCA-954E-8A1B-4E4098245C3D}"/>
              </a:ext>
            </a:extLst>
          </p:cNvPr>
          <p:cNvSpPr/>
          <p:nvPr/>
        </p:nvSpPr>
        <p:spPr>
          <a:xfrm>
            <a:off x="2915631" y="16567092"/>
            <a:ext cx="11484582" cy="1012008"/>
          </a:xfrm>
          <a:prstGeom prst="rect">
            <a:avLst/>
          </a:prstGeom>
        </p:spPr>
        <p:txBody>
          <a:bodyPr wrap="square" lIns="0" tIns="0" rIns="0" bIns="0">
            <a:spAutoFit/>
          </a:bodyPr>
          <a:lstStyle/>
          <a:p>
            <a:pPr>
              <a:lnSpc>
                <a:spcPct val="120000"/>
              </a:lnSpc>
            </a:pPr>
            <a:r>
              <a:rPr lang="ja-JP" altLang="en-US" sz="2800">
                <a:latin typeface="K-UDKakugo_Small Pr6 M" panose="02020400000000000000" pitchFamily="18" charset="-128"/>
                <a:ea typeface="K-UDKakugo_Small Pr6 M" panose="02020400000000000000" pitchFamily="18" charset="-128"/>
              </a:rPr>
              <a:t>テキストテキストテキストテキストテキストテキストテキストテキストテキストテキストテキストテキスト</a:t>
            </a:r>
          </a:p>
        </p:txBody>
      </p:sp>
      <p:sp>
        <p:nvSpPr>
          <p:cNvPr id="11" name="正方形/長方形 10">
            <a:extLst>
              <a:ext uri="{FF2B5EF4-FFF2-40B4-BE49-F238E27FC236}">
                <a16:creationId xmlns:a16="http://schemas.microsoft.com/office/drawing/2014/main" id="{B745B696-493A-9B4B-87ED-D40929FB35C1}"/>
              </a:ext>
            </a:extLst>
          </p:cNvPr>
          <p:cNvSpPr/>
          <p:nvPr/>
        </p:nvSpPr>
        <p:spPr>
          <a:xfrm>
            <a:off x="2842167" y="20017295"/>
            <a:ext cx="1806033" cy="400110"/>
          </a:xfrm>
          <a:prstGeom prst="rect">
            <a:avLst/>
          </a:prstGeom>
        </p:spPr>
        <p:txBody>
          <a:bodyPr wrap="square">
            <a:spAutoFit/>
          </a:bodyPr>
          <a:lstStyle/>
          <a:p>
            <a:r>
              <a:rPr lang="ja-JP" altLang="en-US" sz="2000">
                <a:latin typeface="K-UDKakugo_Small Pr6 M" panose="02020400000000000000" pitchFamily="18" charset="-128"/>
                <a:ea typeface="K-UDKakugo_Small Pr6 M" panose="02020400000000000000" pitchFamily="18" charset="-128"/>
              </a:rPr>
              <a:t>お問い合わせ</a:t>
            </a:r>
            <a:endParaRPr lang="ja-JP" altLang="en-US" sz="2000">
              <a:effectLst/>
              <a:latin typeface="K-UDKakugo_Small Pr6 M" panose="02020400000000000000" pitchFamily="18" charset="-128"/>
              <a:ea typeface="K-UDKakugo_Small Pr6 M" panose="02020400000000000000" pitchFamily="18" charset="-128"/>
            </a:endParaRPr>
          </a:p>
        </p:txBody>
      </p:sp>
      <p:sp>
        <p:nvSpPr>
          <p:cNvPr id="12" name="正方形/長方形 11">
            <a:extLst>
              <a:ext uri="{FF2B5EF4-FFF2-40B4-BE49-F238E27FC236}">
                <a16:creationId xmlns:a16="http://schemas.microsoft.com/office/drawing/2014/main" id="{9A5FB016-39AF-1344-ABB3-DEDF2A752C54}"/>
              </a:ext>
            </a:extLst>
          </p:cNvPr>
          <p:cNvSpPr/>
          <p:nvPr/>
        </p:nvSpPr>
        <p:spPr>
          <a:xfrm>
            <a:off x="4766365" y="20030496"/>
            <a:ext cx="5317435" cy="400110"/>
          </a:xfrm>
          <a:prstGeom prst="rect">
            <a:avLst/>
          </a:prstGeom>
        </p:spPr>
        <p:txBody>
          <a:bodyPr wrap="square">
            <a:spAutoFit/>
          </a:bodyPr>
          <a:lstStyle/>
          <a:p>
            <a:r>
              <a:rPr lang="ja-JP" altLang="en-US" sz="2000">
                <a:latin typeface="K-UDKakugo_Small Pr6 M" panose="02020400000000000000" pitchFamily="18" charset="-128"/>
                <a:ea typeface="K-UDKakugo_Small Pr6 M" panose="02020400000000000000" pitchFamily="18" charset="-128"/>
              </a:rPr>
              <a:t>（問い合わせ先テキストテキスト）</a:t>
            </a:r>
            <a:endParaRPr lang="ja-JP" altLang="en-US" sz="2000">
              <a:effectLst/>
              <a:latin typeface="K-UDKakugo_Small Pr6 M" panose="02020400000000000000" pitchFamily="18" charset="-128"/>
              <a:ea typeface="K-UDKakugo_Small Pr6 M" panose="02020400000000000000" pitchFamily="18" charset="-128"/>
            </a:endParaRPr>
          </a:p>
        </p:txBody>
      </p:sp>
      <p:sp>
        <p:nvSpPr>
          <p:cNvPr id="13" name="正方形/長方形 12">
            <a:extLst>
              <a:ext uri="{FF2B5EF4-FFF2-40B4-BE49-F238E27FC236}">
                <a16:creationId xmlns:a16="http://schemas.microsoft.com/office/drawing/2014/main" id="{43629CAB-D27A-8C4F-95E8-F7FAECCDD144}"/>
              </a:ext>
            </a:extLst>
          </p:cNvPr>
          <p:cNvSpPr/>
          <p:nvPr/>
        </p:nvSpPr>
        <p:spPr>
          <a:xfrm>
            <a:off x="2906106" y="18033246"/>
            <a:ext cx="12992100" cy="430887"/>
          </a:xfrm>
          <a:prstGeom prst="rect">
            <a:avLst/>
          </a:prstGeom>
        </p:spPr>
        <p:txBody>
          <a:bodyPr wrap="square" lIns="0" tIns="0" rIns="0" bIns="0">
            <a:spAutoFit/>
          </a:bodyPr>
          <a:lstStyle/>
          <a:p>
            <a:r>
              <a:rPr lang="ja-JP" altLang="en-US" sz="2800">
                <a:latin typeface="K-UDKakugo_Small Pr6 M" panose="02020400000000000000" pitchFamily="18" charset="-128"/>
                <a:ea typeface="K-UDKakugo_Small Pr6 M" panose="02020400000000000000" pitchFamily="18" charset="-128"/>
              </a:rPr>
              <a:t>テキストテキストテキストテキストテキストテキスト</a:t>
            </a:r>
            <a:endParaRPr lang="ja-JP" altLang="en-US" sz="2800">
              <a:effectLst/>
              <a:latin typeface="K-UDKakugo_Small Pr6 M" panose="02020400000000000000" pitchFamily="18" charset="-128"/>
              <a:ea typeface="K-UDKakugo_Small Pr6 M" panose="02020400000000000000" pitchFamily="18" charset="-128"/>
            </a:endParaRPr>
          </a:p>
        </p:txBody>
      </p:sp>
      <p:sp>
        <p:nvSpPr>
          <p:cNvPr id="14" name="正方形/長方形 13">
            <a:extLst>
              <a:ext uri="{FF2B5EF4-FFF2-40B4-BE49-F238E27FC236}">
                <a16:creationId xmlns:a16="http://schemas.microsoft.com/office/drawing/2014/main" id="{DD2192E3-8CF3-0C4A-9E0E-795AEED4F5DF}"/>
              </a:ext>
            </a:extLst>
          </p:cNvPr>
          <p:cNvSpPr/>
          <p:nvPr/>
        </p:nvSpPr>
        <p:spPr>
          <a:xfrm>
            <a:off x="2900133" y="18482865"/>
            <a:ext cx="9652000" cy="307777"/>
          </a:xfrm>
          <a:prstGeom prst="rect">
            <a:avLst/>
          </a:prstGeom>
        </p:spPr>
        <p:txBody>
          <a:bodyPr wrap="square" lIns="0" tIns="0" rIns="0" bIns="0">
            <a:spAutoFit/>
          </a:bodyPr>
          <a:lstStyle/>
          <a:p>
            <a:r>
              <a:rPr lang="ja-JP" altLang="en-US" sz="2000">
                <a:latin typeface="K-UDKakugo_Small Pr6 M" panose="02020400000000000000" pitchFamily="18" charset="-128"/>
                <a:ea typeface="K-UDKakugo_Small Pr6 M" panose="02020400000000000000" pitchFamily="18" charset="-128"/>
              </a:rPr>
              <a:t>サブテキストサブテキストサブテキストサブテキスト</a:t>
            </a:r>
          </a:p>
        </p:txBody>
      </p:sp>
      <p:sp>
        <p:nvSpPr>
          <p:cNvPr id="15" name="正方形/長方形 14">
            <a:extLst>
              <a:ext uri="{FF2B5EF4-FFF2-40B4-BE49-F238E27FC236}">
                <a16:creationId xmlns:a16="http://schemas.microsoft.com/office/drawing/2014/main" id="{CA929C7B-1506-3040-9EA0-D028931CA5FF}"/>
              </a:ext>
            </a:extLst>
          </p:cNvPr>
          <p:cNvSpPr/>
          <p:nvPr/>
        </p:nvSpPr>
        <p:spPr>
          <a:xfrm>
            <a:off x="9715596" y="14434818"/>
            <a:ext cx="3173317" cy="830997"/>
          </a:xfrm>
          <a:prstGeom prst="rect">
            <a:avLst/>
          </a:prstGeom>
        </p:spPr>
        <p:txBody>
          <a:bodyPr wrap="square" lIns="0" tIns="0" rIns="0" bIns="0">
            <a:spAutoFit/>
          </a:bodyPr>
          <a:lstStyle/>
          <a:p>
            <a:r>
              <a:rPr lang="en-US" altLang="ja-JP" sz="5400" b="1" spc="300" dirty="0">
                <a:latin typeface="K-UDKakugo_Small Pr6 B" panose="02020400000000000000" pitchFamily="18" charset="-128"/>
                <a:ea typeface="K-UDKakugo_Small Pr6 B" panose="02020400000000000000" pitchFamily="18" charset="-128"/>
              </a:rPr>
              <a:t>10:0</a:t>
            </a:r>
            <a:r>
              <a:rPr lang="en-US" altLang="ja-JP" sz="5400" b="1" dirty="0">
                <a:latin typeface="K-UDKakugo_Small Pr6 B" panose="02020400000000000000" pitchFamily="18" charset="-128"/>
                <a:ea typeface="K-UDKakugo_Small Pr6 B" panose="02020400000000000000" pitchFamily="18" charset="-128"/>
              </a:rPr>
              <a:t>0</a:t>
            </a:r>
            <a:endParaRPr lang="ja-JP" altLang="en-US" sz="5400" b="1">
              <a:effectLst/>
              <a:latin typeface="K-UDKakugo_Small Pr6 B" panose="02020400000000000000" pitchFamily="18" charset="-128"/>
              <a:ea typeface="K-UDKakugo_Small Pr6 B" panose="02020400000000000000" pitchFamily="18" charset="-128"/>
            </a:endParaRPr>
          </a:p>
        </p:txBody>
      </p:sp>
      <p:sp>
        <p:nvSpPr>
          <p:cNvPr id="17" name="正方形/長方形 16">
            <a:extLst>
              <a:ext uri="{FF2B5EF4-FFF2-40B4-BE49-F238E27FC236}">
                <a16:creationId xmlns:a16="http://schemas.microsoft.com/office/drawing/2014/main" id="{8FF22517-B30D-6E4B-AB84-308FF19FDEB1}"/>
              </a:ext>
            </a:extLst>
          </p:cNvPr>
          <p:cNvSpPr/>
          <p:nvPr/>
        </p:nvSpPr>
        <p:spPr>
          <a:xfrm>
            <a:off x="7858808" y="15318370"/>
            <a:ext cx="2028134" cy="592470"/>
          </a:xfrm>
          <a:prstGeom prst="rect">
            <a:avLst/>
          </a:prstGeom>
        </p:spPr>
        <p:txBody>
          <a:bodyPr wrap="square" lIns="0" tIns="0" rIns="0" bIns="0">
            <a:spAutoFit/>
          </a:bodyPr>
          <a:lstStyle/>
          <a:p>
            <a:pPr>
              <a:lnSpc>
                <a:spcPct val="150000"/>
              </a:lnSpc>
            </a:pPr>
            <a:r>
              <a:rPr lang="ja-JP" altLang="en-US" sz="2800" b="1" spc="300">
                <a:latin typeface="K-UDKakugo_Small Pr6 B" panose="02020400000000000000" pitchFamily="18" charset="-128"/>
                <a:ea typeface="K-UDKakugo_Small Pr6 B" panose="02020400000000000000" pitchFamily="18" charset="-128"/>
              </a:rPr>
              <a:t>応募締切</a:t>
            </a:r>
            <a:endParaRPr lang="ja-JP" altLang="en-US" sz="2800" b="1" spc="300">
              <a:effectLst/>
              <a:latin typeface="K-UDKakugo_Small Pr6 B" panose="02020400000000000000" pitchFamily="18" charset="-128"/>
              <a:ea typeface="K-UDKakugo_Small Pr6 B" panose="02020400000000000000" pitchFamily="18" charset="-128"/>
            </a:endParaRPr>
          </a:p>
        </p:txBody>
      </p:sp>
      <p:sp>
        <p:nvSpPr>
          <p:cNvPr id="18" name="正方形/長方形 17">
            <a:extLst>
              <a:ext uri="{FF2B5EF4-FFF2-40B4-BE49-F238E27FC236}">
                <a16:creationId xmlns:a16="http://schemas.microsoft.com/office/drawing/2014/main" id="{B1378C9C-86AA-544C-A7EA-E04984B98BB8}"/>
              </a:ext>
            </a:extLst>
          </p:cNvPr>
          <p:cNvSpPr/>
          <p:nvPr/>
        </p:nvSpPr>
        <p:spPr>
          <a:xfrm>
            <a:off x="727464" y="16567092"/>
            <a:ext cx="2028134" cy="495520"/>
          </a:xfrm>
          <a:prstGeom prst="rect">
            <a:avLst/>
          </a:prstGeom>
        </p:spPr>
        <p:txBody>
          <a:bodyPr wrap="square" lIns="0" tIns="0" rIns="0" bIns="0">
            <a:spAutoFit/>
          </a:bodyPr>
          <a:lstStyle/>
          <a:p>
            <a:pPr>
              <a:lnSpc>
                <a:spcPct val="120000"/>
              </a:lnSpc>
            </a:pPr>
            <a:r>
              <a:rPr lang="ja-JP" altLang="en-US" sz="2800" b="1" spc="300">
                <a:effectLst/>
                <a:latin typeface="K-UDKakugo_Small Pr6 B" panose="02020400000000000000" pitchFamily="18" charset="-128"/>
                <a:ea typeface="K-UDKakugo_Small Pr6 B" panose="02020400000000000000" pitchFamily="18" charset="-128"/>
              </a:rPr>
              <a:t>見</a:t>
            </a:r>
            <a:r>
              <a:rPr lang="en-US" altLang="ja-JP" sz="2800" b="1" spc="300" dirty="0">
                <a:effectLst/>
                <a:latin typeface="K-UDKakugo_Small Pr6 B" panose="02020400000000000000" pitchFamily="18" charset="-128"/>
                <a:ea typeface="K-UDKakugo_Small Pr6 B" panose="02020400000000000000" pitchFamily="18" charset="-128"/>
              </a:rPr>
              <a:t> </a:t>
            </a:r>
            <a:r>
              <a:rPr lang="ja-JP" altLang="en-US" sz="2800" b="1" spc="300">
                <a:effectLst/>
                <a:latin typeface="K-UDKakugo_Small Pr6 B" panose="02020400000000000000" pitchFamily="18" charset="-128"/>
                <a:ea typeface="K-UDKakugo_Small Pr6 B" panose="02020400000000000000" pitchFamily="18" charset="-128"/>
              </a:rPr>
              <a:t>出</a:t>
            </a:r>
            <a:r>
              <a:rPr lang="en-US" altLang="ja-JP" sz="2800" b="1" spc="300" dirty="0">
                <a:effectLst/>
                <a:latin typeface="K-UDKakugo_Small Pr6 B" panose="02020400000000000000" pitchFamily="18" charset="-128"/>
                <a:ea typeface="K-UDKakugo_Small Pr6 B" panose="02020400000000000000" pitchFamily="18" charset="-128"/>
              </a:rPr>
              <a:t> </a:t>
            </a:r>
            <a:r>
              <a:rPr lang="ja-JP" altLang="en-US" sz="2800" b="1" spc="300">
                <a:effectLst/>
                <a:latin typeface="K-UDKakugo_Small Pr6 B" panose="02020400000000000000" pitchFamily="18" charset="-128"/>
                <a:ea typeface="K-UDKakugo_Small Pr6 B" panose="02020400000000000000" pitchFamily="18" charset="-128"/>
              </a:rPr>
              <a:t>し</a:t>
            </a:r>
          </a:p>
        </p:txBody>
      </p:sp>
      <p:sp>
        <p:nvSpPr>
          <p:cNvPr id="35" name="正方形/長方形 34">
            <a:extLst>
              <a:ext uri="{FF2B5EF4-FFF2-40B4-BE49-F238E27FC236}">
                <a16:creationId xmlns:a16="http://schemas.microsoft.com/office/drawing/2014/main" id="{93D94A7A-3869-2746-B435-3665C41BD850}"/>
              </a:ext>
            </a:extLst>
          </p:cNvPr>
          <p:cNvSpPr/>
          <p:nvPr/>
        </p:nvSpPr>
        <p:spPr>
          <a:xfrm>
            <a:off x="2923691" y="19178269"/>
            <a:ext cx="9628442" cy="430887"/>
          </a:xfrm>
          <a:prstGeom prst="rect">
            <a:avLst/>
          </a:prstGeom>
        </p:spPr>
        <p:txBody>
          <a:bodyPr wrap="square" lIns="0" tIns="0" rIns="0" bIns="0">
            <a:spAutoFit/>
          </a:bodyPr>
          <a:lstStyle/>
          <a:p>
            <a:r>
              <a:rPr lang="ja-JP" altLang="en-US" sz="2800">
                <a:latin typeface="K-UDKakugo_Small Pr6 M" panose="02020400000000000000" pitchFamily="18" charset="-128"/>
                <a:ea typeface="K-UDKakugo_Small Pr6 M" panose="02020400000000000000" pitchFamily="18" charset="-128"/>
              </a:rPr>
              <a:t>テキストテキストテキストテキストテキストテキスト</a:t>
            </a:r>
          </a:p>
        </p:txBody>
      </p:sp>
      <p:sp>
        <p:nvSpPr>
          <p:cNvPr id="41" name="正方形/長方形 40">
            <a:extLst>
              <a:ext uri="{FF2B5EF4-FFF2-40B4-BE49-F238E27FC236}">
                <a16:creationId xmlns:a16="http://schemas.microsoft.com/office/drawing/2014/main" id="{93FD3708-C7B3-264B-8164-B7920B40240B}"/>
              </a:ext>
            </a:extLst>
          </p:cNvPr>
          <p:cNvSpPr/>
          <p:nvPr/>
        </p:nvSpPr>
        <p:spPr>
          <a:xfrm>
            <a:off x="2952378" y="20417412"/>
            <a:ext cx="9685157" cy="276999"/>
          </a:xfrm>
          <a:prstGeom prst="rect">
            <a:avLst/>
          </a:prstGeom>
        </p:spPr>
        <p:txBody>
          <a:bodyPr wrap="square" lIns="0" tIns="0" rIns="0" bIns="0">
            <a:spAutoFit/>
          </a:bodyPr>
          <a:lstStyle/>
          <a:p>
            <a:r>
              <a:rPr lang="en-US" altLang="ja-JP" dirty="0">
                <a:latin typeface="K-UDKakugo_Small Pr6 M" panose="02020400000000000000" pitchFamily="18" charset="-128"/>
                <a:ea typeface="K-UDKakugo_Small Pr6 M" panose="02020400000000000000" pitchFamily="18" charset="-128"/>
              </a:rPr>
              <a:t>Tel: 000-0000-0000  E-mail:----------@</a:t>
            </a:r>
            <a:r>
              <a:rPr lang="en-US" altLang="ja-JP" dirty="0" err="1">
                <a:latin typeface="K-UDKakugo_Small Pr6 M" panose="02020400000000000000" pitchFamily="18" charset="-128"/>
                <a:ea typeface="K-UDKakugo_Small Pr6 M" panose="02020400000000000000" pitchFamily="18" charset="-128"/>
              </a:rPr>
              <a:t>example.com</a:t>
            </a:r>
            <a:endParaRPr lang="ja-JP" altLang="en-US">
              <a:effectLst/>
              <a:latin typeface="K-UDKakugo_Small Pr6 M" panose="02020400000000000000" pitchFamily="18" charset="-128"/>
              <a:ea typeface="K-UDKakugo_Small Pr6 M" panose="02020400000000000000" pitchFamily="18" charset="-128"/>
            </a:endParaRPr>
          </a:p>
        </p:txBody>
      </p:sp>
      <p:sp>
        <p:nvSpPr>
          <p:cNvPr id="42" name="正方形/長方形 41">
            <a:extLst>
              <a:ext uri="{FF2B5EF4-FFF2-40B4-BE49-F238E27FC236}">
                <a16:creationId xmlns:a16="http://schemas.microsoft.com/office/drawing/2014/main" id="{6E9E5728-1BEE-B646-8767-35AB5113375D}"/>
              </a:ext>
            </a:extLst>
          </p:cNvPr>
          <p:cNvSpPr/>
          <p:nvPr/>
        </p:nvSpPr>
        <p:spPr>
          <a:xfrm>
            <a:off x="2941979" y="19615389"/>
            <a:ext cx="7083909" cy="276999"/>
          </a:xfrm>
          <a:prstGeom prst="rect">
            <a:avLst/>
          </a:prstGeom>
        </p:spPr>
        <p:txBody>
          <a:bodyPr wrap="square" lIns="0" tIns="0" rIns="0" bIns="0">
            <a:spAutoFit/>
          </a:bodyPr>
          <a:lstStyle/>
          <a:p>
            <a:r>
              <a:rPr lang="en-US" altLang="ja-JP" dirty="0">
                <a:latin typeface="K-UDKakugo_Small Pr6 M" panose="02020400000000000000" pitchFamily="18" charset="-128"/>
                <a:ea typeface="K-UDKakugo_Small Pr6 M" panose="02020400000000000000" pitchFamily="18" charset="-128"/>
              </a:rPr>
              <a:t>https://</a:t>
            </a:r>
            <a:r>
              <a:rPr lang="en-US" altLang="ja-JP" dirty="0" err="1">
                <a:latin typeface="K-UDKakugo_Small Pr6 M" panose="02020400000000000000" pitchFamily="18" charset="-128"/>
                <a:ea typeface="K-UDKakugo_Small Pr6 M" panose="02020400000000000000" pitchFamily="18" charset="-128"/>
              </a:rPr>
              <a:t>example.com</a:t>
            </a:r>
            <a:r>
              <a:rPr lang="en-US" altLang="ja-JP" dirty="0">
                <a:latin typeface="K-UDKakugo_Small Pr6 M" panose="02020400000000000000" pitchFamily="18" charset="-128"/>
                <a:ea typeface="K-UDKakugo_Small Pr6 M" panose="02020400000000000000" pitchFamily="18" charset="-128"/>
              </a:rPr>
              <a:t>/</a:t>
            </a:r>
            <a:endParaRPr lang="ja-JP" altLang="en-US">
              <a:effectLst/>
              <a:latin typeface="K-UDKakugo_Small Pr6 M" panose="02020400000000000000" pitchFamily="18" charset="-128"/>
              <a:ea typeface="K-UDKakugo_Small Pr6 M" panose="02020400000000000000" pitchFamily="18" charset="-128"/>
            </a:endParaRPr>
          </a:p>
        </p:txBody>
      </p:sp>
      <p:sp>
        <p:nvSpPr>
          <p:cNvPr id="9" name="平行四辺形 8">
            <a:extLst>
              <a:ext uri="{FF2B5EF4-FFF2-40B4-BE49-F238E27FC236}">
                <a16:creationId xmlns:a16="http://schemas.microsoft.com/office/drawing/2014/main" id="{E7AE5586-4981-6042-8DF3-B8B1D8AFAFF7}"/>
              </a:ext>
            </a:extLst>
          </p:cNvPr>
          <p:cNvSpPr/>
          <p:nvPr/>
        </p:nvSpPr>
        <p:spPr>
          <a:xfrm>
            <a:off x="2441639" y="16657864"/>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平行四辺形 35">
            <a:extLst>
              <a:ext uri="{FF2B5EF4-FFF2-40B4-BE49-F238E27FC236}">
                <a16:creationId xmlns:a16="http://schemas.microsoft.com/office/drawing/2014/main" id="{9EF94742-3703-B545-8936-1EBE77394119}"/>
              </a:ext>
            </a:extLst>
          </p:cNvPr>
          <p:cNvSpPr/>
          <p:nvPr/>
        </p:nvSpPr>
        <p:spPr>
          <a:xfrm>
            <a:off x="2441639" y="18056050"/>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58A15585-AD28-484A-9933-FA0D50E32475}"/>
              </a:ext>
            </a:extLst>
          </p:cNvPr>
          <p:cNvSpPr/>
          <p:nvPr/>
        </p:nvSpPr>
        <p:spPr>
          <a:xfrm>
            <a:off x="709176" y="17979792"/>
            <a:ext cx="2028134" cy="495520"/>
          </a:xfrm>
          <a:prstGeom prst="rect">
            <a:avLst/>
          </a:prstGeom>
        </p:spPr>
        <p:txBody>
          <a:bodyPr wrap="square" lIns="0" tIns="0" rIns="0" bIns="0">
            <a:spAutoFit/>
          </a:bodyPr>
          <a:lstStyle/>
          <a:p>
            <a:pPr>
              <a:lnSpc>
                <a:spcPct val="120000"/>
              </a:lnSpc>
            </a:pPr>
            <a:r>
              <a:rPr lang="ja-JP" altLang="en-US" sz="2800" b="1" spc="300">
                <a:latin typeface="K-UDKakugo_Small Pr6 B" panose="02020400000000000000" pitchFamily="18" charset="-128"/>
                <a:ea typeface="K-UDKakugo_Small Pr6 B" panose="02020400000000000000" pitchFamily="18" charset="-128"/>
              </a:rPr>
              <a:t>見</a:t>
            </a:r>
            <a:r>
              <a:rPr lang="en-US" altLang="ja-JP" sz="2800" b="1" spc="300" dirty="0">
                <a:latin typeface="K-UDKakugo_Small Pr6 B" panose="02020400000000000000" pitchFamily="18" charset="-128"/>
                <a:ea typeface="K-UDKakugo_Small Pr6 B" panose="02020400000000000000" pitchFamily="18" charset="-128"/>
              </a:rPr>
              <a:t> </a:t>
            </a:r>
            <a:r>
              <a:rPr lang="ja-JP" altLang="en-US" sz="2800" b="1" spc="300">
                <a:latin typeface="K-UDKakugo_Small Pr6 B" panose="02020400000000000000" pitchFamily="18" charset="-128"/>
                <a:ea typeface="K-UDKakugo_Small Pr6 B" panose="02020400000000000000" pitchFamily="18" charset="-128"/>
              </a:rPr>
              <a:t>出</a:t>
            </a:r>
            <a:r>
              <a:rPr lang="en-US" altLang="ja-JP" sz="2800" b="1" spc="300" dirty="0">
                <a:latin typeface="K-UDKakugo_Small Pr6 B" panose="02020400000000000000" pitchFamily="18" charset="-128"/>
                <a:ea typeface="K-UDKakugo_Small Pr6 B" panose="02020400000000000000" pitchFamily="18" charset="-128"/>
              </a:rPr>
              <a:t> </a:t>
            </a:r>
            <a:r>
              <a:rPr lang="ja-JP" altLang="en-US" sz="2800" b="1" spc="300">
                <a:latin typeface="K-UDKakugo_Small Pr6 B" panose="02020400000000000000" pitchFamily="18" charset="-128"/>
                <a:ea typeface="K-UDKakugo_Small Pr6 B" panose="02020400000000000000" pitchFamily="18" charset="-128"/>
              </a:rPr>
              <a:t>し</a:t>
            </a:r>
            <a:endParaRPr lang="ja-JP" altLang="en-US" sz="2800" b="1" spc="300">
              <a:effectLst/>
              <a:latin typeface="K-UDKakugo_Small Pr6 B" panose="02020400000000000000" pitchFamily="18" charset="-128"/>
              <a:ea typeface="K-UDKakugo_Small Pr6 B" panose="02020400000000000000" pitchFamily="18" charset="-128"/>
            </a:endParaRPr>
          </a:p>
        </p:txBody>
      </p:sp>
      <p:sp>
        <p:nvSpPr>
          <p:cNvPr id="43" name="平行四辺形 42">
            <a:extLst>
              <a:ext uri="{FF2B5EF4-FFF2-40B4-BE49-F238E27FC236}">
                <a16:creationId xmlns:a16="http://schemas.microsoft.com/office/drawing/2014/main" id="{BFAF3A8F-9D42-D445-A43A-BFE62EFD5464}"/>
              </a:ext>
            </a:extLst>
          </p:cNvPr>
          <p:cNvSpPr/>
          <p:nvPr/>
        </p:nvSpPr>
        <p:spPr>
          <a:xfrm>
            <a:off x="2441639" y="19190364"/>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平行四辺形 44">
            <a:extLst>
              <a:ext uri="{FF2B5EF4-FFF2-40B4-BE49-F238E27FC236}">
                <a16:creationId xmlns:a16="http://schemas.microsoft.com/office/drawing/2014/main" id="{E336BC06-E5E6-2847-B82D-7024B57B8AF2}"/>
              </a:ext>
            </a:extLst>
          </p:cNvPr>
          <p:cNvSpPr/>
          <p:nvPr/>
        </p:nvSpPr>
        <p:spPr>
          <a:xfrm flipH="1">
            <a:off x="2441640" y="19514214"/>
            <a:ext cx="326634"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平行四辺形 46">
            <a:extLst>
              <a:ext uri="{FF2B5EF4-FFF2-40B4-BE49-F238E27FC236}">
                <a16:creationId xmlns:a16="http://schemas.microsoft.com/office/drawing/2014/main" id="{40A3E490-80C0-0544-834B-CC2194C1C822}"/>
              </a:ext>
            </a:extLst>
          </p:cNvPr>
          <p:cNvSpPr/>
          <p:nvPr/>
        </p:nvSpPr>
        <p:spPr>
          <a:xfrm>
            <a:off x="9474605" y="15505725"/>
            <a:ext cx="326635" cy="326369"/>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平行四辺形 47">
            <a:extLst>
              <a:ext uri="{FF2B5EF4-FFF2-40B4-BE49-F238E27FC236}">
                <a16:creationId xmlns:a16="http://schemas.microsoft.com/office/drawing/2014/main" id="{945BCF8C-BAF6-554D-A090-4FCB2B7DB1B3}"/>
              </a:ext>
            </a:extLst>
          </p:cNvPr>
          <p:cNvSpPr/>
          <p:nvPr/>
        </p:nvSpPr>
        <p:spPr>
          <a:xfrm>
            <a:off x="4538754" y="20102422"/>
            <a:ext cx="213725" cy="204188"/>
          </a:xfrm>
          <a:prstGeom prst="parallelogram">
            <a:avLst>
              <a:gd name="adj" fmla="val 841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2" name="図 91">
            <a:extLst>
              <a:ext uri="{FF2B5EF4-FFF2-40B4-BE49-F238E27FC236}">
                <a16:creationId xmlns:a16="http://schemas.microsoft.com/office/drawing/2014/main" id="{BBA0217C-49E0-6740-B1F1-7E54C2D88975}"/>
              </a:ext>
            </a:extLst>
          </p:cNvPr>
          <p:cNvPicPr>
            <a:picLocks noChangeAspect="1"/>
          </p:cNvPicPr>
          <p:nvPr/>
        </p:nvPicPr>
        <p:blipFill>
          <a:blip r:embed="rId3"/>
          <a:stretch>
            <a:fillRect/>
          </a:stretch>
        </p:blipFill>
        <p:spPr>
          <a:xfrm>
            <a:off x="10953169" y="20178195"/>
            <a:ext cx="3352800" cy="469900"/>
          </a:xfrm>
          <a:prstGeom prst="rect">
            <a:avLst/>
          </a:prstGeom>
        </p:spPr>
      </p:pic>
      <p:sp>
        <p:nvSpPr>
          <p:cNvPr id="62" name="正方形/長方形 61">
            <a:extLst>
              <a:ext uri="{FF2B5EF4-FFF2-40B4-BE49-F238E27FC236}">
                <a16:creationId xmlns:a16="http://schemas.microsoft.com/office/drawing/2014/main" id="{814B2F94-DDD2-414E-9DE8-F9641D6685CA}"/>
              </a:ext>
            </a:extLst>
          </p:cNvPr>
          <p:cNvSpPr/>
          <p:nvPr/>
        </p:nvSpPr>
        <p:spPr>
          <a:xfrm>
            <a:off x="728101" y="10341182"/>
            <a:ext cx="10225068" cy="10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6FBB0648-5B7E-7140-A927-F43FD8EF7370}"/>
              </a:ext>
            </a:extLst>
          </p:cNvPr>
          <p:cNvSpPr/>
          <p:nvPr/>
        </p:nvSpPr>
        <p:spPr>
          <a:xfrm>
            <a:off x="725990" y="11701736"/>
            <a:ext cx="6355294" cy="10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29B0F3FE-28E3-E64C-9FE8-7B729E88FAAF}"/>
              </a:ext>
            </a:extLst>
          </p:cNvPr>
          <p:cNvSpPr/>
          <p:nvPr/>
        </p:nvSpPr>
        <p:spPr>
          <a:xfrm>
            <a:off x="867272" y="10199915"/>
            <a:ext cx="11684861" cy="2700739"/>
          </a:xfrm>
          <a:prstGeom prst="rect">
            <a:avLst/>
          </a:prstGeom>
        </p:spPr>
        <p:txBody>
          <a:bodyPr wrap="square" lIns="0" tIns="0" rIns="0" bIns="0">
            <a:spAutoFit/>
          </a:bodyPr>
          <a:lstStyle/>
          <a:p>
            <a:pPr>
              <a:lnSpc>
                <a:spcPct val="125000"/>
              </a:lnSpc>
            </a:pPr>
            <a:r>
              <a:rPr lang="ja-JP" altLang="en-US" sz="7200" b="1" spc="600">
                <a:solidFill>
                  <a:schemeClr val="bg1"/>
                </a:solidFill>
                <a:latin typeface="FOT-UDKakugo_Small Pr6 B" panose="02020400000000000000" pitchFamily="18" charset="-128"/>
                <a:ea typeface="FOT-UDKakugo_Small Pr6 B" panose="02020400000000000000" pitchFamily="18" charset="-128"/>
              </a:rPr>
              <a:t>イベントタイトルなど</a:t>
            </a:r>
          </a:p>
          <a:p>
            <a:pPr>
              <a:lnSpc>
                <a:spcPct val="125000"/>
              </a:lnSpc>
            </a:pPr>
            <a:r>
              <a:rPr lang="ja-JP" altLang="en-US" sz="7200" b="1" spc="600">
                <a:solidFill>
                  <a:schemeClr val="bg1"/>
                </a:solidFill>
                <a:effectLst/>
                <a:latin typeface="FOT-UDKakugo_Small Pr6 B" panose="02020400000000000000" pitchFamily="18" charset="-128"/>
                <a:ea typeface="FOT-UDKakugo_Small Pr6 B" panose="02020400000000000000" pitchFamily="18" charset="-128"/>
              </a:rPr>
              <a:t>テキスト入力</a:t>
            </a:r>
          </a:p>
        </p:txBody>
      </p:sp>
      <p:sp>
        <p:nvSpPr>
          <p:cNvPr id="61" name="正方形/長方形 60">
            <a:extLst>
              <a:ext uri="{FF2B5EF4-FFF2-40B4-BE49-F238E27FC236}">
                <a16:creationId xmlns:a16="http://schemas.microsoft.com/office/drawing/2014/main" id="{A77B5DCB-0917-0348-A75E-2C9115320D49}"/>
              </a:ext>
            </a:extLst>
          </p:cNvPr>
          <p:cNvSpPr/>
          <p:nvPr/>
        </p:nvSpPr>
        <p:spPr>
          <a:xfrm>
            <a:off x="725812" y="13279214"/>
            <a:ext cx="6689402" cy="2547877"/>
          </a:xfrm>
          <a:prstGeom prst="rect">
            <a:avLst/>
          </a:prstGeom>
        </p:spPr>
        <p:txBody>
          <a:bodyPr wrap="square" lIns="0" tIns="0" rIns="0" bIns="0">
            <a:spAutoFit/>
          </a:bodyPr>
          <a:lstStyle/>
          <a:p>
            <a:pPr>
              <a:lnSpc>
                <a:spcPct val="140000"/>
              </a:lnSpc>
            </a:pPr>
            <a:r>
              <a:rPr lang="ja-JP" altLang="en-US" sz="2400">
                <a:latin typeface="K-UDKakugo_Small Pr6 M" panose="02020400000000000000" pitchFamily="18" charset="-128"/>
                <a:ea typeface="K-UDKakugo_Small Pr6 M" panose="02020400000000000000" pitchFamily="18" charset="-128"/>
              </a:rPr>
              <a:t>説明テキスト説明テキスト説明テキスト説明テキスト説明テキスト説明テキスト説明テキスト説明テキスト説明テキスト説明テキスト説明テキスト説明テキスト説明テキスト説明テキスト説明テキスト説明テキスト説明テキスト</a:t>
            </a:r>
          </a:p>
        </p:txBody>
      </p:sp>
      <p:sp>
        <p:nvSpPr>
          <p:cNvPr id="52" name="正方形/長方形 51">
            <a:extLst>
              <a:ext uri="{FF2B5EF4-FFF2-40B4-BE49-F238E27FC236}">
                <a16:creationId xmlns:a16="http://schemas.microsoft.com/office/drawing/2014/main" id="{B130F016-9AAA-0348-8CA2-E022AFC10E46}"/>
              </a:ext>
            </a:extLst>
          </p:cNvPr>
          <p:cNvSpPr/>
          <p:nvPr/>
        </p:nvSpPr>
        <p:spPr>
          <a:xfrm>
            <a:off x="725812" y="19085623"/>
            <a:ext cx="1548000" cy="15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97681E71-2FB3-9A4B-A24F-184DBF0DF667}"/>
              </a:ext>
            </a:extLst>
          </p:cNvPr>
          <p:cNvSpPr/>
          <p:nvPr/>
        </p:nvSpPr>
        <p:spPr>
          <a:xfrm>
            <a:off x="12162839" y="14515432"/>
            <a:ext cx="1072541" cy="592470"/>
          </a:xfrm>
          <a:prstGeom prst="rect">
            <a:avLst/>
          </a:prstGeom>
        </p:spPr>
        <p:txBody>
          <a:bodyPr wrap="square" lIns="0" tIns="0" rIns="0" bIns="0">
            <a:spAutoFit/>
          </a:bodyPr>
          <a:lstStyle/>
          <a:p>
            <a:pPr>
              <a:lnSpc>
                <a:spcPct val="150000"/>
              </a:lnSpc>
            </a:pPr>
            <a:r>
              <a:rPr lang="ja-JP" altLang="en-US" sz="2800" b="1" spc="300">
                <a:latin typeface="K-UDKakugo_Small Pr6 B" panose="02020400000000000000" pitchFamily="18" charset="-128"/>
                <a:ea typeface="K-UDKakugo_Small Pr6 B" panose="02020400000000000000" pitchFamily="18" charset="-128"/>
              </a:rPr>
              <a:t>まで</a:t>
            </a:r>
            <a:endParaRPr lang="ja-JP" altLang="en-US" sz="2800" b="1" spc="300">
              <a:effectLst/>
              <a:latin typeface="K-UDKakugo_Small Pr6 B" panose="02020400000000000000" pitchFamily="18" charset="-128"/>
              <a:ea typeface="K-UDKakugo_Small Pr6 B" panose="02020400000000000000" pitchFamily="18" charset="-128"/>
            </a:endParaRPr>
          </a:p>
        </p:txBody>
      </p:sp>
      <p:sp>
        <p:nvSpPr>
          <p:cNvPr id="49" name="正方形/長方形 48">
            <a:extLst>
              <a:ext uri="{FF2B5EF4-FFF2-40B4-BE49-F238E27FC236}">
                <a16:creationId xmlns:a16="http://schemas.microsoft.com/office/drawing/2014/main" id="{39F1FE34-9B82-7647-ADF8-1206C2B97ED5}"/>
              </a:ext>
            </a:extLst>
          </p:cNvPr>
          <p:cNvSpPr/>
          <p:nvPr/>
        </p:nvSpPr>
        <p:spPr>
          <a:xfrm>
            <a:off x="9022588" y="14490724"/>
            <a:ext cx="1072541" cy="592470"/>
          </a:xfrm>
          <a:prstGeom prst="rect">
            <a:avLst/>
          </a:prstGeom>
        </p:spPr>
        <p:txBody>
          <a:bodyPr wrap="square" lIns="0" tIns="0" rIns="0" bIns="0">
            <a:spAutoFit/>
          </a:bodyPr>
          <a:lstStyle/>
          <a:p>
            <a:pPr>
              <a:lnSpc>
                <a:spcPct val="150000"/>
              </a:lnSpc>
            </a:pPr>
            <a:r>
              <a:rPr lang="en-US" altLang="ja-JP" sz="2800" b="1" spc="300" dirty="0">
                <a:latin typeface="K-UDKakugo_Small Pr6 B" panose="02020400000000000000" pitchFamily="18" charset="-128"/>
                <a:ea typeface="K-UDKakugo_Small Pr6 B" panose="02020400000000000000" pitchFamily="18" charset="-128"/>
              </a:rPr>
              <a:t>AM</a:t>
            </a:r>
            <a:endParaRPr lang="ja-JP" altLang="en-US" sz="2800" b="1" spc="300">
              <a:effectLst/>
              <a:latin typeface="K-UDKakugo_Small Pr6 B" panose="02020400000000000000" pitchFamily="18" charset="-128"/>
              <a:ea typeface="K-UDKakugo_Small Pr6 B" panose="02020400000000000000" pitchFamily="18" charset="-128"/>
            </a:endParaRPr>
          </a:p>
        </p:txBody>
      </p:sp>
    </p:spTree>
    <p:extLst>
      <p:ext uri="{BB962C8B-B14F-4D97-AF65-F5344CB8AC3E}">
        <p14:creationId xmlns:p14="http://schemas.microsoft.com/office/powerpoint/2010/main" val="28322446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1147</TotalTime>
  <Words>140</Words>
  <Application>Microsoft Macintosh PowerPoint</Application>
  <PresentationFormat>ユーザー設定</PresentationFormat>
  <Paragraphs>40</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FOT-UDKakugo_Small Pr6 B</vt:lpstr>
      <vt:lpstr>K-UDKakugo_Small Pr6 B</vt:lpstr>
      <vt:lpstr>K-UDKakugo_Small Pr6 M</vt:lpstr>
      <vt:lpstr>K-UDKakugo_Small Pr6 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MIYAGAKI TAKAHIRO</dc:creator>
  <cp:lastModifiedBy>MIYAGAKI TAKAHIRO</cp:lastModifiedBy>
  <cp:revision>50</cp:revision>
  <cp:lastPrinted>2021-08-06T11:14:57Z</cp:lastPrinted>
  <dcterms:created xsi:type="dcterms:W3CDTF">2021-08-05T13:33:34Z</dcterms:created>
  <dcterms:modified xsi:type="dcterms:W3CDTF">2021-09-20T12:35:05Z</dcterms:modified>
</cp:coreProperties>
</file>