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70" r:id="rId1"/>
  </p:sldMasterIdLst>
  <p:notesMasterIdLst>
    <p:notesMasterId r:id="rId12"/>
  </p:notesMasterIdLst>
  <p:sldIdLst>
    <p:sldId id="385" r:id="rId2"/>
    <p:sldId id="389" r:id="rId3"/>
    <p:sldId id="386" r:id="rId4"/>
    <p:sldId id="390" r:id="rId5"/>
    <p:sldId id="394" r:id="rId6"/>
    <p:sldId id="396" r:id="rId7"/>
    <p:sldId id="387" r:id="rId8"/>
    <p:sldId id="395" r:id="rId9"/>
    <p:sldId id="388" r:id="rId10"/>
    <p:sldId id="392" r:id="rId11"/>
  </p:sldIdLst>
  <p:sldSz cx="12192000" cy="6858000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5691F220-FB97-5F4A-ABB5-5DB2C9E85607}">
          <p14:sldIdLst>
            <p14:sldId id="385"/>
            <p14:sldId id="389"/>
            <p14:sldId id="386"/>
            <p14:sldId id="390"/>
            <p14:sldId id="394"/>
            <p14:sldId id="396"/>
            <p14:sldId id="387"/>
            <p14:sldId id="395"/>
            <p14:sldId id="388"/>
            <p14:sldId id="392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2D946"/>
    <a:srgbClr val="00A6E6"/>
    <a:srgbClr val="FF3E29"/>
    <a:srgbClr val="C964CF"/>
    <a:srgbClr val="E62082"/>
    <a:srgbClr val="79E64A"/>
    <a:srgbClr val="00A69B"/>
    <a:srgbClr val="00A6C6"/>
    <a:srgbClr val="3355CC"/>
    <a:srgbClr val="6072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253"/>
    <p:restoredTop sz="96327"/>
  </p:normalViewPr>
  <p:slideViewPr>
    <p:cSldViewPr snapToGrid="0">
      <p:cViewPr varScale="1">
        <p:scale>
          <a:sx n="112" d="100"/>
          <a:sy n="112" d="100"/>
        </p:scale>
        <p:origin x="224" y="5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86C602-ADD5-904C-8024-0435CAED47E2}" type="datetimeFigureOut">
              <a:rPr kumimoji="1" lang="ja-JP" altLang="en-US" smtClean="0"/>
              <a:t>2021/10/20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B7981C-FA40-F348-8BD1-6FCF5195A4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31110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B7981C-FA40-F348-8BD1-6FCF5195A4F2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8002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B7981C-FA40-F348-8BD1-6FCF5195A4F2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21149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B7981C-FA40-F348-8BD1-6FCF5195A4F2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98795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B7981C-FA40-F348-8BD1-6FCF5195A4F2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79925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B7981C-FA40-F348-8BD1-6FCF5195A4F2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23584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B7981C-FA40-F348-8BD1-6FCF5195A4F2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31352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タイトル">
    <p:bg>
      <p:bgPr>
        <a:solidFill>
          <a:srgbClr val="3355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字幕 2">
            <a:extLst>
              <a:ext uri="{FF2B5EF4-FFF2-40B4-BE49-F238E27FC236}">
                <a16:creationId xmlns:a16="http://schemas.microsoft.com/office/drawing/2014/main" id="{C18EF649-5691-8D4A-81AC-43DF31C4B8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9425" y="3421727"/>
            <a:ext cx="11233150" cy="1728787"/>
          </a:xfrm>
        </p:spPr>
        <p:txBody>
          <a:bodyPr/>
          <a:lstStyle>
            <a:lvl1pPr marL="0" indent="0" algn="l">
              <a:buNone/>
              <a:defRPr sz="2400" b="0" i="0">
                <a:solidFill>
                  <a:schemeClr val="bg1"/>
                </a:solidFill>
                <a:latin typeface="K-UDKakugo_Small Pr6 M" panose="02020400000000000000" pitchFamily="18" charset="-128"/>
                <a:ea typeface="K-UDKakugo_Small Pr6 M" panose="02020400000000000000" pitchFamily="18" charset="-128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  <a:endParaRPr kumimoji="1" lang="en-US" altLang="ja-JP" dirty="0"/>
          </a:p>
          <a:p>
            <a:r>
              <a:rPr kumimoji="1" lang="ja-JP" altLang="en-US"/>
              <a:t>芸工カラー</a:t>
            </a:r>
          </a:p>
        </p:txBody>
      </p:sp>
      <p:sp>
        <p:nvSpPr>
          <p:cNvPr id="8" name="タイトル 7">
            <a:extLst>
              <a:ext uri="{FF2B5EF4-FFF2-40B4-BE49-F238E27FC236}">
                <a16:creationId xmlns:a16="http://schemas.microsoft.com/office/drawing/2014/main" id="{A1D2BD8D-05E3-F84F-9125-9A5C01E06E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5" y="1268413"/>
            <a:ext cx="11233150" cy="1728787"/>
          </a:xfrm>
        </p:spPr>
        <p:txBody>
          <a:bodyPr vert="horz" anchor="b" anchorCtr="0"/>
          <a:lstStyle>
            <a:lvl1pPr algn="l">
              <a:defRPr sz="3600" b="1" i="0">
                <a:solidFill>
                  <a:schemeClr val="bg1"/>
                </a:solidFill>
                <a:latin typeface="K-UDKakugo_Small Pr6 B" panose="02020400000000000000" pitchFamily="18" charset="-128"/>
                <a:ea typeface="K-UDKakugo_Small Pr6 B" panose="02020400000000000000" pitchFamily="18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4EF027CC-4220-0D4B-AEAA-84B456A4013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79425" y="296863"/>
            <a:ext cx="5505521" cy="547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51434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セクションタイトル（ID・人間生活デザインコースカラー）">
    <p:bg>
      <p:bgPr>
        <a:solidFill>
          <a:srgbClr val="72D94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字幕 2">
            <a:extLst>
              <a:ext uri="{FF2B5EF4-FFF2-40B4-BE49-F238E27FC236}">
                <a16:creationId xmlns:a16="http://schemas.microsoft.com/office/drawing/2014/main" id="{C18EF649-5691-8D4A-81AC-43DF31C4B87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79425" y="3441405"/>
            <a:ext cx="11233150" cy="1716382"/>
          </a:xfrm>
        </p:spPr>
        <p:txBody>
          <a:bodyPr/>
          <a:lstStyle>
            <a:lvl1pPr marL="0" indent="0" algn="l">
              <a:buNone/>
              <a:defRPr sz="2400" b="0" i="0">
                <a:solidFill>
                  <a:schemeClr val="bg1"/>
                </a:solidFill>
                <a:latin typeface="K-UDKakugo_Small Pr6 M" panose="02020400000000000000" pitchFamily="18" charset="-128"/>
                <a:ea typeface="K-UDKakugo_Small Pr6 M" panose="02020400000000000000" pitchFamily="18" charset="-128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セクション サブタイトルの書式設定</a:t>
            </a:r>
          </a:p>
        </p:txBody>
      </p:sp>
      <p:sp>
        <p:nvSpPr>
          <p:cNvPr id="8" name="タイトル 7">
            <a:extLst>
              <a:ext uri="{FF2B5EF4-FFF2-40B4-BE49-F238E27FC236}">
                <a16:creationId xmlns:a16="http://schemas.microsoft.com/office/drawing/2014/main" id="{A1D2BD8D-05E3-F84F-9125-9A5C01E06EE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79424" y="1268413"/>
            <a:ext cx="11233149" cy="1728787"/>
          </a:xfrm>
        </p:spPr>
        <p:txBody>
          <a:bodyPr vert="horz" anchor="b" anchorCtr="0"/>
          <a:lstStyle>
            <a:lvl1pPr algn="l">
              <a:defRPr sz="3600" b="1" i="0">
                <a:solidFill>
                  <a:schemeClr val="bg1"/>
                </a:solidFill>
                <a:latin typeface="K-UDKakugo_Small Pr6 B" panose="02020400000000000000" pitchFamily="18" charset="-128"/>
                <a:ea typeface="K-UDKakugo_Small Pr6 B" panose="02020400000000000000" pitchFamily="18" charset="-128"/>
              </a:defRPr>
            </a:lvl1pPr>
          </a:lstStyle>
          <a:p>
            <a:r>
              <a:rPr kumimoji="1" lang="ja-JP" altLang="en-US"/>
              <a:t>セクション タイトルの書式設定</a:t>
            </a: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F0651E35-A3D6-1D43-9951-769E8FF6ABC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551988" y="6329463"/>
            <a:ext cx="1800000" cy="339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60985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セクションタイトル（SDコースカラー）">
    <p:bg>
      <p:bgPr>
        <a:solidFill>
          <a:srgbClr val="E620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字幕 2">
            <a:extLst>
              <a:ext uri="{FF2B5EF4-FFF2-40B4-BE49-F238E27FC236}">
                <a16:creationId xmlns:a16="http://schemas.microsoft.com/office/drawing/2014/main" id="{C18EF649-5691-8D4A-81AC-43DF31C4B87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79425" y="3441405"/>
            <a:ext cx="11233150" cy="1716382"/>
          </a:xfrm>
        </p:spPr>
        <p:txBody>
          <a:bodyPr/>
          <a:lstStyle>
            <a:lvl1pPr marL="0" indent="0" algn="l">
              <a:buNone/>
              <a:defRPr sz="2400" b="0" i="0">
                <a:solidFill>
                  <a:schemeClr val="bg1"/>
                </a:solidFill>
                <a:latin typeface="K-UDKakugo_Small Pr6 M" panose="02020400000000000000" pitchFamily="18" charset="-128"/>
                <a:ea typeface="K-UDKakugo_Small Pr6 M" panose="02020400000000000000" pitchFamily="18" charset="-128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セクション サブタイトルの書式設定</a:t>
            </a:r>
          </a:p>
        </p:txBody>
      </p:sp>
      <p:sp>
        <p:nvSpPr>
          <p:cNvPr id="8" name="タイトル 7">
            <a:extLst>
              <a:ext uri="{FF2B5EF4-FFF2-40B4-BE49-F238E27FC236}">
                <a16:creationId xmlns:a16="http://schemas.microsoft.com/office/drawing/2014/main" id="{A1D2BD8D-05E3-F84F-9125-9A5C01E06EE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79424" y="1268413"/>
            <a:ext cx="11233149" cy="1728787"/>
          </a:xfrm>
        </p:spPr>
        <p:txBody>
          <a:bodyPr vert="horz" anchor="b" anchorCtr="0"/>
          <a:lstStyle>
            <a:lvl1pPr algn="l">
              <a:defRPr sz="3600" b="1" i="0">
                <a:solidFill>
                  <a:schemeClr val="bg1"/>
                </a:solidFill>
                <a:latin typeface="K-UDKakugo_Small Pr6 B" panose="02020400000000000000" pitchFamily="18" charset="-128"/>
                <a:ea typeface="K-UDKakugo_Small Pr6 B" panose="02020400000000000000" pitchFamily="18" charset="-128"/>
              </a:defRPr>
            </a:lvl1pPr>
          </a:lstStyle>
          <a:p>
            <a:r>
              <a:rPr kumimoji="1" lang="ja-JP" altLang="en-US"/>
              <a:t>セクション タイトルの書式設定</a:t>
            </a: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F0651E35-A3D6-1D43-9951-769E8FF6ABC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551988" y="6329463"/>
            <a:ext cx="1800000" cy="339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71075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セクションタイトル（未来構想・未来共生デザインコースカラー）">
    <p:bg>
      <p:bgPr>
        <a:solidFill>
          <a:srgbClr val="C964C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字幕 2">
            <a:extLst>
              <a:ext uri="{FF2B5EF4-FFF2-40B4-BE49-F238E27FC236}">
                <a16:creationId xmlns:a16="http://schemas.microsoft.com/office/drawing/2014/main" id="{C18EF649-5691-8D4A-81AC-43DF31C4B87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79425" y="3441405"/>
            <a:ext cx="11233150" cy="1716382"/>
          </a:xfrm>
        </p:spPr>
        <p:txBody>
          <a:bodyPr/>
          <a:lstStyle>
            <a:lvl1pPr marL="0" indent="0" algn="l">
              <a:buNone/>
              <a:defRPr sz="2400" b="0" i="0">
                <a:solidFill>
                  <a:schemeClr val="bg1"/>
                </a:solidFill>
                <a:latin typeface="K-UDKakugo_Small Pr6 M" panose="02020400000000000000" pitchFamily="18" charset="-128"/>
                <a:ea typeface="K-UDKakugo_Small Pr6 M" panose="02020400000000000000" pitchFamily="18" charset="-128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セクション サブタイトルの書式設定</a:t>
            </a:r>
          </a:p>
        </p:txBody>
      </p:sp>
      <p:sp>
        <p:nvSpPr>
          <p:cNvPr id="8" name="タイトル 7">
            <a:extLst>
              <a:ext uri="{FF2B5EF4-FFF2-40B4-BE49-F238E27FC236}">
                <a16:creationId xmlns:a16="http://schemas.microsoft.com/office/drawing/2014/main" id="{A1D2BD8D-05E3-F84F-9125-9A5C01E06EE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79424" y="1268413"/>
            <a:ext cx="11233149" cy="1728787"/>
          </a:xfrm>
        </p:spPr>
        <p:txBody>
          <a:bodyPr vert="horz" anchor="b" anchorCtr="0"/>
          <a:lstStyle>
            <a:lvl1pPr algn="l">
              <a:defRPr sz="3600" b="1" i="0">
                <a:solidFill>
                  <a:schemeClr val="bg1"/>
                </a:solidFill>
                <a:latin typeface="K-UDKakugo_Small Pr6 B" panose="02020400000000000000" pitchFamily="18" charset="-128"/>
                <a:ea typeface="K-UDKakugo_Small Pr6 B" panose="02020400000000000000" pitchFamily="18" charset="-128"/>
              </a:defRPr>
            </a:lvl1pPr>
          </a:lstStyle>
          <a:p>
            <a:r>
              <a:rPr kumimoji="1" lang="ja-JP" altLang="en-US"/>
              <a:t>セクション タイトルの書式設定</a:t>
            </a: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F0651E35-A3D6-1D43-9951-769E8FF6ABC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551988" y="6329463"/>
            <a:ext cx="1800000" cy="339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72284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セクションタイトル（メディアデザインコースカラー）">
    <p:bg>
      <p:bgPr>
        <a:solidFill>
          <a:srgbClr val="00A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字幕 2">
            <a:extLst>
              <a:ext uri="{FF2B5EF4-FFF2-40B4-BE49-F238E27FC236}">
                <a16:creationId xmlns:a16="http://schemas.microsoft.com/office/drawing/2014/main" id="{C18EF649-5691-8D4A-81AC-43DF31C4B87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79425" y="3441405"/>
            <a:ext cx="11233150" cy="1716382"/>
          </a:xfrm>
        </p:spPr>
        <p:txBody>
          <a:bodyPr/>
          <a:lstStyle>
            <a:lvl1pPr marL="0" indent="0" algn="l">
              <a:buNone/>
              <a:defRPr sz="2400" b="0" i="0">
                <a:solidFill>
                  <a:schemeClr val="bg1"/>
                </a:solidFill>
                <a:latin typeface="K-UDKakugo_Small Pr6 M" panose="02020400000000000000" pitchFamily="18" charset="-128"/>
                <a:ea typeface="K-UDKakugo_Small Pr6 M" panose="02020400000000000000" pitchFamily="18" charset="-128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セクション サブタイトルの書式設定</a:t>
            </a:r>
          </a:p>
        </p:txBody>
      </p:sp>
      <p:sp>
        <p:nvSpPr>
          <p:cNvPr id="8" name="タイトル 7">
            <a:extLst>
              <a:ext uri="{FF2B5EF4-FFF2-40B4-BE49-F238E27FC236}">
                <a16:creationId xmlns:a16="http://schemas.microsoft.com/office/drawing/2014/main" id="{A1D2BD8D-05E3-F84F-9125-9A5C01E06EE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79424" y="1268413"/>
            <a:ext cx="11233149" cy="1728787"/>
          </a:xfrm>
        </p:spPr>
        <p:txBody>
          <a:bodyPr vert="horz" anchor="b" anchorCtr="0"/>
          <a:lstStyle>
            <a:lvl1pPr algn="l">
              <a:defRPr sz="3600" b="1" i="0">
                <a:solidFill>
                  <a:schemeClr val="bg1"/>
                </a:solidFill>
                <a:latin typeface="K-UDKakugo_Small Pr6 B" panose="02020400000000000000" pitchFamily="18" charset="-128"/>
                <a:ea typeface="K-UDKakugo_Small Pr6 B" panose="02020400000000000000" pitchFamily="18" charset="-128"/>
              </a:defRPr>
            </a:lvl1pPr>
          </a:lstStyle>
          <a:p>
            <a:r>
              <a:rPr kumimoji="1" lang="ja-JP" altLang="en-US"/>
              <a:t>セクション タイトルの書式設定</a:t>
            </a: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F0651E35-A3D6-1D43-9951-769E8FF6ABC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551988" y="6329463"/>
            <a:ext cx="1800000" cy="339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37286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セクションタイトル（音響設計コースカラー）">
    <p:bg>
      <p:bgPr>
        <a:solidFill>
          <a:srgbClr val="FF3E2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字幕 2">
            <a:extLst>
              <a:ext uri="{FF2B5EF4-FFF2-40B4-BE49-F238E27FC236}">
                <a16:creationId xmlns:a16="http://schemas.microsoft.com/office/drawing/2014/main" id="{C18EF649-5691-8D4A-81AC-43DF31C4B87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79425" y="3441405"/>
            <a:ext cx="11233150" cy="1716382"/>
          </a:xfrm>
        </p:spPr>
        <p:txBody>
          <a:bodyPr/>
          <a:lstStyle>
            <a:lvl1pPr marL="0" indent="0" algn="l">
              <a:buNone/>
              <a:defRPr sz="2400" b="0" i="0">
                <a:solidFill>
                  <a:schemeClr val="bg1"/>
                </a:solidFill>
                <a:latin typeface="K-UDKakugo_Small Pr6 M" panose="02020400000000000000" pitchFamily="18" charset="-128"/>
                <a:ea typeface="K-UDKakugo_Small Pr6 M" panose="02020400000000000000" pitchFamily="18" charset="-128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セクション サブタイトルの書式設定</a:t>
            </a:r>
          </a:p>
        </p:txBody>
      </p:sp>
      <p:sp>
        <p:nvSpPr>
          <p:cNvPr id="8" name="タイトル 7">
            <a:extLst>
              <a:ext uri="{FF2B5EF4-FFF2-40B4-BE49-F238E27FC236}">
                <a16:creationId xmlns:a16="http://schemas.microsoft.com/office/drawing/2014/main" id="{A1D2BD8D-05E3-F84F-9125-9A5C01E06EE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79424" y="1268413"/>
            <a:ext cx="11233149" cy="1728787"/>
          </a:xfrm>
        </p:spPr>
        <p:txBody>
          <a:bodyPr vert="horz" anchor="b" anchorCtr="0"/>
          <a:lstStyle>
            <a:lvl1pPr algn="l">
              <a:defRPr sz="3600" b="1" i="0">
                <a:solidFill>
                  <a:schemeClr val="bg1"/>
                </a:solidFill>
                <a:latin typeface="K-UDKakugo_Small Pr6 B" panose="02020400000000000000" pitchFamily="18" charset="-128"/>
                <a:ea typeface="K-UDKakugo_Small Pr6 B" panose="02020400000000000000" pitchFamily="18" charset="-128"/>
              </a:defRPr>
            </a:lvl1pPr>
          </a:lstStyle>
          <a:p>
            <a:r>
              <a:rPr kumimoji="1" lang="ja-JP" altLang="en-US"/>
              <a:t>セクション タイトルの書式設定</a:t>
            </a: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F0651E35-A3D6-1D43-9951-769E8FF6ABC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551988" y="6329463"/>
            <a:ext cx="1800000" cy="339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108826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セクションタイトル＋図（コースカラー）">
    <p:bg>
      <p:bgPr>
        <a:solidFill>
          <a:srgbClr val="3355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字幕 2">
            <a:extLst>
              <a:ext uri="{FF2B5EF4-FFF2-40B4-BE49-F238E27FC236}">
                <a16:creationId xmlns:a16="http://schemas.microsoft.com/office/drawing/2014/main" id="{C18EF649-5691-8D4A-81AC-43DF31C4B87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527799" y="3441405"/>
            <a:ext cx="5184776" cy="1716382"/>
          </a:xfrm>
        </p:spPr>
        <p:txBody>
          <a:bodyPr/>
          <a:lstStyle>
            <a:lvl1pPr marL="0" indent="0" algn="l">
              <a:buNone/>
              <a:defRPr sz="2400" b="0" i="0">
                <a:solidFill>
                  <a:schemeClr val="bg1"/>
                </a:solidFill>
                <a:latin typeface="K-UDKakugo_Small Pr6 M" panose="02020400000000000000" pitchFamily="18" charset="-128"/>
                <a:ea typeface="K-UDKakugo_Small Pr6 M" panose="02020400000000000000" pitchFamily="18" charset="-128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セクション サブタイトルの書式設定</a:t>
            </a:r>
          </a:p>
        </p:txBody>
      </p:sp>
      <p:sp>
        <p:nvSpPr>
          <p:cNvPr id="8" name="タイトル 7">
            <a:extLst>
              <a:ext uri="{FF2B5EF4-FFF2-40B4-BE49-F238E27FC236}">
                <a16:creationId xmlns:a16="http://schemas.microsoft.com/office/drawing/2014/main" id="{A1D2BD8D-05E3-F84F-9125-9A5C01E06EE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27799" y="1268413"/>
            <a:ext cx="5184775" cy="1728787"/>
          </a:xfrm>
        </p:spPr>
        <p:txBody>
          <a:bodyPr vert="horz" anchor="b" anchorCtr="0"/>
          <a:lstStyle>
            <a:lvl1pPr algn="l">
              <a:defRPr sz="3600" b="1" i="0">
                <a:solidFill>
                  <a:schemeClr val="bg1"/>
                </a:solidFill>
                <a:latin typeface="K-UDKakugo_Small Pr6 B" panose="02020400000000000000" pitchFamily="18" charset="-128"/>
                <a:ea typeface="K-UDKakugo_Small Pr6 B" panose="02020400000000000000" pitchFamily="18" charset="-128"/>
              </a:defRPr>
            </a:lvl1pPr>
          </a:lstStyle>
          <a:p>
            <a:r>
              <a:rPr kumimoji="1" lang="ja-JP" altLang="en-US"/>
              <a:t>セクション タイトルの書式設定</a:t>
            </a: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F0651E35-A3D6-1D43-9951-769E8FF6ABC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551988" y="6329463"/>
            <a:ext cx="1800000" cy="339625"/>
          </a:xfrm>
          <a:prstGeom prst="rect">
            <a:avLst/>
          </a:prstGeom>
        </p:spPr>
      </p:pic>
      <p:sp>
        <p:nvSpPr>
          <p:cNvPr id="5" name="図プレースホルダー 4">
            <a:extLst>
              <a:ext uri="{FF2B5EF4-FFF2-40B4-BE49-F238E27FC236}">
                <a16:creationId xmlns:a16="http://schemas.microsoft.com/office/drawing/2014/main" id="{108C8DF8-925D-EC49-955D-9874779F783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096000" cy="6858000"/>
          </a:xfrm>
        </p:spPr>
        <p:txBody>
          <a:bodyPr anchor="ctr" anchorCtr="1"/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</a:lstStyle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33728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（ロゴ右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テキスト プレースホルダー 2">
            <a:extLst>
              <a:ext uri="{FF2B5EF4-FFF2-40B4-BE49-F238E27FC236}">
                <a16:creationId xmlns:a16="http://schemas.microsoft.com/office/drawing/2014/main" id="{84B9191C-23D3-7343-9090-F12F4EF233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7997" y="1278000"/>
            <a:ext cx="11224577" cy="475297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r>
              <a:rPr kumimoji="1" lang="ja-JP" altLang="en-US"/>
              <a:t>マスター テキストの書式設定</a:t>
            </a:r>
            <a:endParaRPr kumimoji="1" lang="en-US" altLang="ja-JP" dirty="0"/>
          </a:p>
          <a:p>
            <a:pPr lvl="1"/>
            <a:r>
              <a:rPr kumimoji="1" lang="ja-JP" altLang="en-US"/>
              <a:t>第 </a:t>
            </a:r>
            <a:r>
              <a:rPr kumimoji="1" lang="en-US" altLang="ja-JP" dirty="0"/>
              <a:t>2 </a:t>
            </a:r>
            <a:r>
              <a:rPr kumimoji="1" lang="ja-JP" altLang="en-US"/>
              <a:t>レベル</a:t>
            </a:r>
            <a:endParaRPr kumimoji="1" lang="en-US" altLang="ja-JP" dirty="0"/>
          </a:p>
          <a:p>
            <a:pPr lvl="2"/>
            <a:r>
              <a:rPr kumimoji="1" lang="ja-JP" altLang="en-US"/>
              <a:t>第 </a:t>
            </a:r>
            <a:r>
              <a:rPr kumimoji="1" lang="en-US" altLang="ja-JP" dirty="0"/>
              <a:t>3 </a:t>
            </a:r>
            <a:r>
              <a:rPr kumimoji="1" lang="ja-JP" altLang="en-US"/>
              <a:t>レベル</a:t>
            </a:r>
            <a:endParaRPr kumimoji="1" lang="en-US" altLang="ja-JP" dirty="0"/>
          </a:p>
          <a:p>
            <a:pPr lvl="0"/>
            <a:r>
              <a:rPr kumimoji="1" lang="ja-JP" altLang="en-US"/>
              <a:t>第 </a:t>
            </a:r>
            <a:r>
              <a:rPr kumimoji="1" lang="en-US" altLang="ja-JP" dirty="0"/>
              <a:t>4 </a:t>
            </a:r>
            <a:r>
              <a:rPr kumimoji="1" lang="ja-JP" altLang="en-US"/>
              <a:t>レベル</a:t>
            </a:r>
            <a:endParaRPr kumimoji="1" lang="en-US" altLang="ja-JP" dirty="0"/>
          </a:p>
          <a:p>
            <a:pPr lvl="1"/>
            <a:r>
              <a:rPr kumimoji="1" lang="ja-JP" altLang="en-US"/>
              <a:t>第 </a:t>
            </a:r>
            <a:r>
              <a:rPr kumimoji="1" lang="en-US" altLang="ja-JP" dirty="0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14" name="タイトル プレースホルダー 1">
            <a:extLst>
              <a:ext uri="{FF2B5EF4-FFF2-40B4-BE49-F238E27FC236}">
                <a16:creationId xmlns:a16="http://schemas.microsoft.com/office/drawing/2014/main" id="{B0A031AF-4E93-824D-8133-869487FE40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7998" y="296863"/>
            <a:ext cx="11224575" cy="32385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 sz="28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9B4C3833-88DD-9640-B768-3B3794194D47}"/>
              </a:ext>
            </a:extLst>
          </p:cNvPr>
          <p:cNvCxnSpPr>
            <a:cxnSpLocks/>
          </p:cNvCxnSpPr>
          <p:nvPr userDrawn="1"/>
        </p:nvCxnSpPr>
        <p:spPr>
          <a:xfrm>
            <a:off x="11462083" y="6402388"/>
            <a:ext cx="0" cy="2667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スライド番号プレースホルダー 5">
            <a:extLst>
              <a:ext uri="{FF2B5EF4-FFF2-40B4-BE49-F238E27FC236}">
                <a16:creationId xmlns:a16="http://schemas.microsoft.com/office/drawing/2014/main" id="{62FFBAE6-235C-BC41-A129-410A6FB874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62083" y="6407150"/>
            <a:ext cx="477075" cy="261938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/>
                </a:solidFill>
                <a:latin typeface="Myriad Pro" panose="020B0503030403020204" pitchFamily="34" charset="0"/>
                <a:ea typeface="FOT-UDKakugo_Small Pr6 R" panose="02020400000000000000" pitchFamily="18" charset="-128"/>
              </a:defRPr>
            </a:lvl1pPr>
          </a:lstStyle>
          <a:p>
            <a:fld id="{36E1F464-8D8C-DA48-8FE9-90F060746768}" type="slidenum">
              <a:rPr lang="ja-JP" altLang="en-US" smtClean="0"/>
              <a:pPr/>
              <a:t>‹#›</a:t>
            </a:fld>
            <a:endParaRPr lang="ja-JP" altLang="en-US" sz="1200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ACE2D238-A5D4-824E-9A75-392DF1F80B3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551988" y="6329465"/>
            <a:ext cx="1800000" cy="339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83250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2" userDrawn="1">
          <p15:clr>
            <a:srgbClr val="F26B43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（ロゴ左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タイトル プレースホルダー 1">
            <a:extLst>
              <a:ext uri="{FF2B5EF4-FFF2-40B4-BE49-F238E27FC236}">
                <a16:creationId xmlns:a16="http://schemas.microsoft.com/office/drawing/2014/main" id="{B0A031AF-4E93-824D-8133-869487FE40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7999" y="296864"/>
            <a:ext cx="11224576" cy="32385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 sz="28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9B4C3833-88DD-9640-B768-3B3794194D47}"/>
              </a:ext>
            </a:extLst>
          </p:cNvPr>
          <p:cNvCxnSpPr>
            <a:cxnSpLocks/>
          </p:cNvCxnSpPr>
          <p:nvPr userDrawn="1"/>
        </p:nvCxnSpPr>
        <p:spPr>
          <a:xfrm>
            <a:off x="740600" y="6402388"/>
            <a:ext cx="0" cy="2667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スライド番号プレースホルダー 5">
            <a:extLst>
              <a:ext uri="{FF2B5EF4-FFF2-40B4-BE49-F238E27FC236}">
                <a16:creationId xmlns:a16="http://schemas.microsoft.com/office/drawing/2014/main" id="{62FFBAE6-235C-BC41-A129-410A6FB874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63525" y="6407150"/>
            <a:ext cx="477075" cy="261938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/>
                </a:solidFill>
                <a:latin typeface="Myriad Pro" panose="020B0503030403020204" pitchFamily="34" charset="0"/>
                <a:ea typeface="FOT-UDKakugo_Small Pr6 R" panose="02020400000000000000" pitchFamily="18" charset="-128"/>
              </a:defRPr>
            </a:lvl1pPr>
          </a:lstStyle>
          <a:p>
            <a:fld id="{36E1F464-8D8C-DA48-8FE9-90F060746768}" type="slidenum">
              <a:rPr lang="ja-JP" altLang="en-US" smtClean="0"/>
              <a:pPr/>
              <a:t>‹#›</a:t>
            </a:fld>
            <a:endParaRPr lang="ja-JP" altLang="en-US" sz="1200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876E35BF-1EA0-9A41-B6C6-35547310FC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11225" y="6329465"/>
            <a:ext cx="1800000" cy="339623"/>
          </a:xfrm>
          <a:prstGeom prst="rect">
            <a:avLst/>
          </a:prstGeom>
        </p:spPr>
      </p:pic>
      <p:sp>
        <p:nvSpPr>
          <p:cNvPr id="10" name="テキスト プレースホルダー 2">
            <a:extLst>
              <a:ext uri="{FF2B5EF4-FFF2-40B4-BE49-F238E27FC236}">
                <a16:creationId xmlns:a16="http://schemas.microsoft.com/office/drawing/2014/main" id="{F4DE2398-DF26-4E4C-A2C9-795E6D16C5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7997" y="1278000"/>
            <a:ext cx="11224577" cy="475297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r>
              <a:rPr kumimoji="1" lang="ja-JP" altLang="en-US"/>
              <a:t>マスター テキストの書式設定</a:t>
            </a:r>
            <a:endParaRPr kumimoji="1" lang="en-US" altLang="ja-JP" dirty="0"/>
          </a:p>
          <a:p>
            <a:pPr lvl="1"/>
            <a:r>
              <a:rPr kumimoji="1" lang="ja-JP" altLang="en-US"/>
              <a:t>第 </a:t>
            </a:r>
            <a:r>
              <a:rPr kumimoji="1" lang="en-US" altLang="ja-JP" dirty="0"/>
              <a:t>2 </a:t>
            </a:r>
            <a:r>
              <a:rPr kumimoji="1" lang="ja-JP" altLang="en-US"/>
              <a:t>レベル</a:t>
            </a:r>
            <a:endParaRPr kumimoji="1" lang="en-US" altLang="ja-JP" dirty="0"/>
          </a:p>
          <a:p>
            <a:pPr lvl="2"/>
            <a:r>
              <a:rPr kumimoji="1" lang="ja-JP" altLang="en-US"/>
              <a:t>第 </a:t>
            </a:r>
            <a:r>
              <a:rPr kumimoji="1" lang="en-US" altLang="ja-JP" dirty="0"/>
              <a:t>3 </a:t>
            </a:r>
            <a:r>
              <a:rPr kumimoji="1" lang="ja-JP" altLang="en-US"/>
              <a:t>レベル</a:t>
            </a:r>
            <a:endParaRPr kumimoji="1" lang="en-US" altLang="ja-JP" dirty="0"/>
          </a:p>
          <a:p>
            <a:pPr lvl="0"/>
            <a:r>
              <a:rPr kumimoji="1" lang="ja-JP" altLang="en-US"/>
              <a:t>第 </a:t>
            </a:r>
            <a:r>
              <a:rPr kumimoji="1" lang="en-US" altLang="ja-JP" dirty="0"/>
              <a:t>4 </a:t>
            </a:r>
            <a:r>
              <a:rPr kumimoji="1" lang="ja-JP" altLang="en-US"/>
              <a:t>レベル</a:t>
            </a:r>
            <a:endParaRPr kumimoji="1" lang="en-US" altLang="ja-JP" dirty="0"/>
          </a:p>
          <a:p>
            <a:pPr lvl="1"/>
            <a:r>
              <a:rPr kumimoji="1" lang="ja-JP" altLang="en-US"/>
              <a:t>第 </a:t>
            </a:r>
            <a:r>
              <a:rPr kumimoji="1" lang="en-US" altLang="ja-JP" dirty="0"/>
              <a:t>5 </a:t>
            </a:r>
            <a:r>
              <a:rPr kumimoji="1"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3591979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2" userDrawn="1">
          <p15:clr>
            <a:srgbClr val="F26B43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とコンテンツ（ロゴ右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テキスト プレースホルダー 2">
            <a:extLst>
              <a:ext uri="{FF2B5EF4-FFF2-40B4-BE49-F238E27FC236}">
                <a16:creationId xmlns:a16="http://schemas.microsoft.com/office/drawing/2014/main" id="{84B9191C-23D3-7343-9090-F12F4EF233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7997" y="1278000"/>
            <a:ext cx="5392103" cy="475297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r>
              <a:rPr kumimoji="1" lang="ja-JP" altLang="en-US"/>
              <a:t>マスター テキストの書式設定</a:t>
            </a:r>
            <a:endParaRPr kumimoji="1" lang="en-US" altLang="ja-JP" dirty="0"/>
          </a:p>
          <a:p>
            <a:pPr lvl="1"/>
            <a:r>
              <a:rPr kumimoji="1" lang="ja-JP" altLang="en-US"/>
              <a:t>第 </a:t>
            </a:r>
            <a:r>
              <a:rPr kumimoji="1" lang="en-US" altLang="ja-JP" dirty="0"/>
              <a:t>2 </a:t>
            </a:r>
            <a:r>
              <a:rPr kumimoji="1" lang="ja-JP" altLang="en-US"/>
              <a:t>レベル</a:t>
            </a:r>
            <a:endParaRPr kumimoji="1" lang="en-US" altLang="ja-JP" dirty="0"/>
          </a:p>
          <a:p>
            <a:pPr lvl="2"/>
            <a:r>
              <a:rPr kumimoji="1" lang="ja-JP" altLang="en-US"/>
              <a:t>第 </a:t>
            </a:r>
            <a:r>
              <a:rPr kumimoji="1" lang="en-US" altLang="ja-JP" dirty="0"/>
              <a:t>3 </a:t>
            </a:r>
            <a:r>
              <a:rPr kumimoji="1" lang="ja-JP" altLang="en-US"/>
              <a:t>レベル</a:t>
            </a:r>
            <a:endParaRPr kumimoji="1" lang="en-US" altLang="ja-JP" dirty="0"/>
          </a:p>
          <a:p>
            <a:pPr lvl="0"/>
            <a:r>
              <a:rPr kumimoji="1" lang="ja-JP" altLang="en-US"/>
              <a:t>第 </a:t>
            </a:r>
            <a:r>
              <a:rPr kumimoji="1" lang="en-US" altLang="ja-JP" dirty="0"/>
              <a:t>4 </a:t>
            </a:r>
            <a:r>
              <a:rPr kumimoji="1" lang="ja-JP" altLang="en-US"/>
              <a:t>レベル</a:t>
            </a:r>
            <a:endParaRPr kumimoji="1" lang="en-US" altLang="ja-JP" dirty="0"/>
          </a:p>
          <a:p>
            <a:pPr lvl="1"/>
            <a:r>
              <a:rPr kumimoji="1" lang="ja-JP" altLang="en-US"/>
              <a:t>第 </a:t>
            </a:r>
            <a:r>
              <a:rPr kumimoji="1" lang="en-US" altLang="ja-JP" dirty="0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14" name="タイトル プレースホルダー 1">
            <a:extLst>
              <a:ext uri="{FF2B5EF4-FFF2-40B4-BE49-F238E27FC236}">
                <a16:creationId xmlns:a16="http://schemas.microsoft.com/office/drawing/2014/main" id="{B0A031AF-4E93-824D-8133-869487FE40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7999" y="296864"/>
            <a:ext cx="11224576" cy="32385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 sz="28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9B4C3833-88DD-9640-B768-3B3794194D47}"/>
              </a:ext>
            </a:extLst>
          </p:cNvPr>
          <p:cNvCxnSpPr>
            <a:cxnSpLocks/>
          </p:cNvCxnSpPr>
          <p:nvPr userDrawn="1"/>
        </p:nvCxnSpPr>
        <p:spPr>
          <a:xfrm>
            <a:off x="11462083" y="6402388"/>
            <a:ext cx="0" cy="2667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スライド番号プレースホルダー 5">
            <a:extLst>
              <a:ext uri="{FF2B5EF4-FFF2-40B4-BE49-F238E27FC236}">
                <a16:creationId xmlns:a16="http://schemas.microsoft.com/office/drawing/2014/main" id="{62FFBAE6-235C-BC41-A129-410A6FB874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62083" y="6407150"/>
            <a:ext cx="477075" cy="261938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/>
                </a:solidFill>
                <a:latin typeface="Myriad Pro" panose="020B0503030403020204" pitchFamily="34" charset="0"/>
                <a:ea typeface="FOT-UDKakugo_Small Pr6 R" panose="02020400000000000000" pitchFamily="18" charset="-128"/>
              </a:defRPr>
            </a:lvl1pPr>
          </a:lstStyle>
          <a:p>
            <a:fld id="{36E1F464-8D8C-DA48-8FE9-90F060746768}" type="slidenum">
              <a:rPr lang="ja-JP" altLang="en-US" smtClean="0"/>
              <a:pPr/>
              <a:t>‹#›</a:t>
            </a:fld>
            <a:endParaRPr lang="ja-JP" altLang="en-US" sz="1200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ACE2D238-A5D4-824E-9A75-392DF1F80B3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551988" y="6329465"/>
            <a:ext cx="1800000" cy="339623"/>
          </a:xfrm>
          <a:prstGeom prst="rect">
            <a:avLst/>
          </a:prstGeom>
        </p:spPr>
      </p:pic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AFDE960E-AFBA-3D44-A7C5-7DB0AC2A72D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311900" y="1278000"/>
            <a:ext cx="5400675" cy="475297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3100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2" userDrawn="1">
          <p15:clr>
            <a:srgbClr val="F26B43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２段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タイトル プレースホルダー 1">
            <a:extLst>
              <a:ext uri="{FF2B5EF4-FFF2-40B4-BE49-F238E27FC236}">
                <a16:creationId xmlns:a16="http://schemas.microsoft.com/office/drawing/2014/main" id="{B0A031AF-4E93-824D-8133-869487FE40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7999" y="296864"/>
            <a:ext cx="11224576" cy="32385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 sz="28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9B4C3833-88DD-9640-B768-3B3794194D47}"/>
              </a:ext>
            </a:extLst>
          </p:cNvPr>
          <p:cNvCxnSpPr>
            <a:cxnSpLocks/>
          </p:cNvCxnSpPr>
          <p:nvPr userDrawn="1"/>
        </p:nvCxnSpPr>
        <p:spPr>
          <a:xfrm>
            <a:off x="11462083" y="6402388"/>
            <a:ext cx="0" cy="2667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スライド番号プレースホルダー 5">
            <a:extLst>
              <a:ext uri="{FF2B5EF4-FFF2-40B4-BE49-F238E27FC236}">
                <a16:creationId xmlns:a16="http://schemas.microsoft.com/office/drawing/2014/main" id="{62FFBAE6-235C-BC41-A129-410A6FB874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62083" y="6407150"/>
            <a:ext cx="477075" cy="261938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/>
                </a:solidFill>
                <a:latin typeface="Myriad Pro" panose="020B0503030403020204" pitchFamily="34" charset="0"/>
                <a:ea typeface="FOT-UDKakugo_Small Pr6 R" panose="02020400000000000000" pitchFamily="18" charset="-128"/>
              </a:defRPr>
            </a:lvl1pPr>
          </a:lstStyle>
          <a:p>
            <a:fld id="{36E1F464-8D8C-DA48-8FE9-90F060746768}" type="slidenum">
              <a:rPr lang="ja-JP" altLang="en-US" smtClean="0"/>
              <a:pPr/>
              <a:t>‹#›</a:t>
            </a:fld>
            <a:endParaRPr lang="ja-JP" altLang="en-US" sz="1200"/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41F04DE2-2C09-1249-AB74-BDB3472FEC1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551988" y="6329465"/>
            <a:ext cx="1800000" cy="339623"/>
          </a:xfrm>
          <a:prstGeom prst="rect">
            <a:avLst/>
          </a:prstGeom>
        </p:spPr>
      </p:pic>
      <p:sp>
        <p:nvSpPr>
          <p:cNvPr id="12" name="テキスト プレースホルダー 2">
            <a:extLst>
              <a:ext uri="{FF2B5EF4-FFF2-40B4-BE49-F238E27FC236}">
                <a16:creationId xmlns:a16="http://schemas.microsoft.com/office/drawing/2014/main" id="{102C531C-DB86-8B49-9682-D34C99EB1F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7997" y="1278000"/>
            <a:ext cx="5392103" cy="475297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r>
              <a:rPr kumimoji="1" lang="ja-JP" altLang="en-US"/>
              <a:t>マスター テキストの書式設定</a:t>
            </a:r>
            <a:endParaRPr kumimoji="1" lang="en-US" altLang="ja-JP" dirty="0"/>
          </a:p>
          <a:p>
            <a:pPr lvl="1"/>
            <a:r>
              <a:rPr kumimoji="1" lang="ja-JP" altLang="en-US"/>
              <a:t>第 </a:t>
            </a:r>
            <a:r>
              <a:rPr kumimoji="1" lang="en-US" altLang="ja-JP" dirty="0"/>
              <a:t>2 </a:t>
            </a:r>
            <a:r>
              <a:rPr kumimoji="1" lang="ja-JP" altLang="en-US"/>
              <a:t>レベル</a:t>
            </a:r>
            <a:endParaRPr kumimoji="1" lang="en-US" altLang="ja-JP" dirty="0"/>
          </a:p>
          <a:p>
            <a:pPr lvl="2"/>
            <a:r>
              <a:rPr kumimoji="1" lang="ja-JP" altLang="en-US"/>
              <a:t>第 </a:t>
            </a:r>
            <a:r>
              <a:rPr kumimoji="1" lang="en-US" altLang="ja-JP" dirty="0"/>
              <a:t>3 </a:t>
            </a:r>
            <a:r>
              <a:rPr kumimoji="1" lang="ja-JP" altLang="en-US"/>
              <a:t>レベル</a:t>
            </a:r>
            <a:endParaRPr kumimoji="1" lang="en-US" altLang="ja-JP" dirty="0"/>
          </a:p>
          <a:p>
            <a:pPr lvl="0"/>
            <a:r>
              <a:rPr kumimoji="1" lang="ja-JP" altLang="en-US"/>
              <a:t>第 </a:t>
            </a:r>
            <a:r>
              <a:rPr kumimoji="1" lang="en-US" altLang="ja-JP" dirty="0"/>
              <a:t>4 </a:t>
            </a:r>
            <a:r>
              <a:rPr kumimoji="1" lang="ja-JP" altLang="en-US"/>
              <a:t>レベル</a:t>
            </a:r>
            <a:endParaRPr kumimoji="1" lang="en-US" altLang="ja-JP" dirty="0"/>
          </a:p>
          <a:p>
            <a:pPr lvl="1"/>
            <a:r>
              <a:rPr kumimoji="1" lang="ja-JP" altLang="en-US"/>
              <a:t>第 </a:t>
            </a:r>
            <a:r>
              <a:rPr kumimoji="1" lang="en-US" altLang="ja-JP" dirty="0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13" name="テキスト プレースホルダー 2">
            <a:extLst>
              <a:ext uri="{FF2B5EF4-FFF2-40B4-BE49-F238E27FC236}">
                <a16:creationId xmlns:a16="http://schemas.microsoft.com/office/drawing/2014/main" id="{454B4733-5405-534E-832B-02BB7CD5624E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6311901" y="1278000"/>
            <a:ext cx="5400674" cy="475297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r>
              <a:rPr kumimoji="1" lang="ja-JP" altLang="en-US"/>
              <a:t>マスター テキストの書式設定</a:t>
            </a:r>
            <a:endParaRPr kumimoji="1" lang="en-US" altLang="ja-JP" dirty="0"/>
          </a:p>
          <a:p>
            <a:pPr lvl="1"/>
            <a:r>
              <a:rPr kumimoji="1" lang="ja-JP" altLang="en-US"/>
              <a:t>第 </a:t>
            </a:r>
            <a:r>
              <a:rPr kumimoji="1" lang="en-US" altLang="ja-JP" dirty="0"/>
              <a:t>2 </a:t>
            </a:r>
            <a:r>
              <a:rPr kumimoji="1" lang="ja-JP" altLang="en-US"/>
              <a:t>レベル</a:t>
            </a:r>
            <a:endParaRPr kumimoji="1" lang="en-US" altLang="ja-JP" dirty="0"/>
          </a:p>
          <a:p>
            <a:pPr lvl="2"/>
            <a:r>
              <a:rPr kumimoji="1" lang="ja-JP" altLang="en-US"/>
              <a:t>第 </a:t>
            </a:r>
            <a:r>
              <a:rPr kumimoji="1" lang="en-US" altLang="ja-JP" dirty="0"/>
              <a:t>3 </a:t>
            </a:r>
            <a:r>
              <a:rPr kumimoji="1" lang="ja-JP" altLang="en-US"/>
              <a:t>レベル</a:t>
            </a:r>
            <a:endParaRPr kumimoji="1" lang="en-US" altLang="ja-JP" dirty="0"/>
          </a:p>
          <a:p>
            <a:pPr lvl="0"/>
            <a:r>
              <a:rPr kumimoji="1" lang="ja-JP" altLang="en-US"/>
              <a:t>第 </a:t>
            </a:r>
            <a:r>
              <a:rPr kumimoji="1" lang="en-US" altLang="ja-JP" dirty="0"/>
              <a:t>4 </a:t>
            </a:r>
            <a:r>
              <a:rPr kumimoji="1" lang="ja-JP" altLang="en-US"/>
              <a:t>レベル</a:t>
            </a:r>
            <a:endParaRPr kumimoji="1" lang="en-US" altLang="ja-JP" dirty="0"/>
          </a:p>
          <a:p>
            <a:pPr lvl="1"/>
            <a:r>
              <a:rPr kumimoji="1" lang="ja-JP" altLang="en-US"/>
              <a:t>第 </a:t>
            </a:r>
            <a:r>
              <a:rPr kumimoji="1" lang="en-US" altLang="ja-JP" dirty="0"/>
              <a:t>5 </a:t>
            </a:r>
            <a:r>
              <a:rPr kumimoji="1"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8144411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2" userDrawn="1">
          <p15:clr>
            <a:srgbClr val="F26B43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タイトル（環境設計コースカラー）">
    <p:bg>
      <p:bgPr>
        <a:solidFill>
          <a:srgbClr val="00A69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字幕 2">
            <a:extLst>
              <a:ext uri="{FF2B5EF4-FFF2-40B4-BE49-F238E27FC236}">
                <a16:creationId xmlns:a16="http://schemas.microsoft.com/office/drawing/2014/main" id="{C18EF649-5691-8D4A-81AC-43DF31C4B8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9425" y="3421727"/>
            <a:ext cx="11233150" cy="1728787"/>
          </a:xfrm>
        </p:spPr>
        <p:txBody>
          <a:bodyPr/>
          <a:lstStyle>
            <a:lvl1pPr marL="0" indent="0" algn="l">
              <a:buNone/>
              <a:defRPr sz="2400" b="0" i="0">
                <a:solidFill>
                  <a:schemeClr val="bg1"/>
                </a:solidFill>
                <a:latin typeface="K-UDKakugo_Small Pr6 M" panose="02020400000000000000" pitchFamily="18" charset="-128"/>
                <a:ea typeface="K-UDKakugo_Small Pr6 M" panose="02020400000000000000" pitchFamily="18" charset="-128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  <a:endParaRPr kumimoji="1" lang="en-US" altLang="ja-JP" dirty="0"/>
          </a:p>
          <a:p>
            <a:r>
              <a:rPr kumimoji="1" lang="ja-JP" altLang="en-US"/>
              <a:t>環境設計コースカラー</a:t>
            </a:r>
          </a:p>
        </p:txBody>
      </p:sp>
      <p:sp>
        <p:nvSpPr>
          <p:cNvPr id="8" name="タイトル 7">
            <a:extLst>
              <a:ext uri="{FF2B5EF4-FFF2-40B4-BE49-F238E27FC236}">
                <a16:creationId xmlns:a16="http://schemas.microsoft.com/office/drawing/2014/main" id="{A1D2BD8D-05E3-F84F-9125-9A5C01E06E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5" y="1268413"/>
            <a:ext cx="11233150" cy="1728787"/>
          </a:xfrm>
        </p:spPr>
        <p:txBody>
          <a:bodyPr vert="horz" anchor="b" anchorCtr="0"/>
          <a:lstStyle>
            <a:lvl1pPr algn="l">
              <a:defRPr sz="3600" b="1" i="0">
                <a:solidFill>
                  <a:schemeClr val="bg1"/>
                </a:solidFill>
                <a:latin typeface="K-UDKakugo_Small Pr6 B" panose="02020400000000000000" pitchFamily="18" charset="-128"/>
                <a:ea typeface="K-UDKakugo_Small Pr6 B" panose="02020400000000000000" pitchFamily="18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9734BB2A-28DE-6242-8FEB-2EDE7A86FF0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79425" y="296863"/>
            <a:ext cx="5505521" cy="547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94708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２段組×２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タイトル プレースホルダー 1">
            <a:extLst>
              <a:ext uri="{FF2B5EF4-FFF2-40B4-BE49-F238E27FC236}">
                <a16:creationId xmlns:a16="http://schemas.microsoft.com/office/drawing/2014/main" id="{B0A031AF-4E93-824D-8133-869487FE40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7999" y="296864"/>
            <a:ext cx="11224576" cy="32385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 sz="28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9B4C3833-88DD-9640-B768-3B3794194D47}"/>
              </a:ext>
            </a:extLst>
          </p:cNvPr>
          <p:cNvCxnSpPr>
            <a:cxnSpLocks/>
          </p:cNvCxnSpPr>
          <p:nvPr userDrawn="1"/>
        </p:nvCxnSpPr>
        <p:spPr>
          <a:xfrm>
            <a:off x="11462083" y="6402388"/>
            <a:ext cx="0" cy="2667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スライド番号プレースホルダー 5">
            <a:extLst>
              <a:ext uri="{FF2B5EF4-FFF2-40B4-BE49-F238E27FC236}">
                <a16:creationId xmlns:a16="http://schemas.microsoft.com/office/drawing/2014/main" id="{62FFBAE6-235C-BC41-A129-410A6FB874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62083" y="6407150"/>
            <a:ext cx="477075" cy="261938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/>
                </a:solidFill>
                <a:latin typeface="Myriad Pro" panose="020B0503030403020204" pitchFamily="34" charset="0"/>
                <a:ea typeface="FOT-UDKakugo_Small Pr6 R" panose="02020400000000000000" pitchFamily="18" charset="-128"/>
              </a:defRPr>
            </a:lvl1pPr>
          </a:lstStyle>
          <a:p>
            <a:fld id="{36E1F464-8D8C-DA48-8FE9-90F060746768}" type="slidenum">
              <a:rPr lang="ja-JP" altLang="en-US" smtClean="0"/>
              <a:pPr/>
              <a:t>‹#›</a:t>
            </a:fld>
            <a:endParaRPr lang="ja-JP" altLang="en-US" sz="1200"/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9EC9C5C3-FAAE-D843-9847-DD26E3B606B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551988" y="6329465"/>
            <a:ext cx="1800000" cy="339623"/>
          </a:xfrm>
          <a:prstGeom prst="rect">
            <a:avLst/>
          </a:prstGeom>
        </p:spPr>
      </p:pic>
      <p:sp>
        <p:nvSpPr>
          <p:cNvPr id="12" name="テキスト プレースホルダー 2">
            <a:extLst>
              <a:ext uri="{FF2B5EF4-FFF2-40B4-BE49-F238E27FC236}">
                <a16:creationId xmlns:a16="http://schemas.microsoft.com/office/drawing/2014/main" id="{2EB576F1-DEAC-9D49-B3BE-78F147E4A0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7996" y="1278001"/>
            <a:ext cx="5400000" cy="2160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r>
              <a:rPr kumimoji="1" lang="ja-JP" altLang="en-US"/>
              <a:t>マスター テキストの書式設定</a:t>
            </a:r>
            <a:endParaRPr kumimoji="1" lang="en-US" altLang="ja-JP" dirty="0"/>
          </a:p>
          <a:p>
            <a:pPr lvl="1"/>
            <a:r>
              <a:rPr kumimoji="1" lang="ja-JP" altLang="en-US"/>
              <a:t>第 </a:t>
            </a:r>
            <a:r>
              <a:rPr kumimoji="1" lang="en-US" altLang="ja-JP" dirty="0"/>
              <a:t>2 </a:t>
            </a:r>
            <a:r>
              <a:rPr kumimoji="1" lang="ja-JP" altLang="en-US"/>
              <a:t>レベル</a:t>
            </a:r>
            <a:endParaRPr kumimoji="1" lang="en-US" altLang="ja-JP" dirty="0"/>
          </a:p>
          <a:p>
            <a:pPr lvl="2"/>
            <a:r>
              <a:rPr kumimoji="1" lang="ja-JP" altLang="en-US"/>
              <a:t>第 </a:t>
            </a:r>
            <a:r>
              <a:rPr kumimoji="1" lang="en-US" altLang="ja-JP" dirty="0"/>
              <a:t>3 </a:t>
            </a:r>
            <a:r>
              <a:rPr kumimoji="1" lang="ja-JP" altLang="en-US"/>
              <a:t>レベル</a:t>
            </a:r>
            <a:endParaRPr kumimoji="1" lang="en-US" altLang="ja-JP" dirty="0"/>
          </a:p>
          <a:p>
            <a:pPr lvl="0"/>
            <a:r>
              <a:rPr kumimoji="1" lang="ja-JP" altLang="en-US"/>
              <a:t>第 </a:t>
            </a:r>
            <a:r>
              <a:rPr kumimoji="1" lang="en-US" altLang="ja-JP" dirty="0"/>
              <a:t>4 </a:t>
            </a:r>
            <a:r>
              <a:rPr kumimoji="1" lang="ja-JP" altLang="en-US"/>
              <a:t>レベル</a:t>
            </a:r>
            <a:endParaRPr kumimoji="1" lang="en-US" altLang="ja-JP" dirty="0"/>
          </a:p>
          <a:p>
            <a:pPr lvl="1"/>
            <a:r>
              <a:rPr kumimoji="1" lang="ja-JP" altLang="en-US"/>
              <a:t>第 </a:t>
            </a:r>
            <a:r>
              <a:rPr kumimoji="1" lang="en-US" altLang="ja-JP" dirty="0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13" name="テキスト プレースホルダー 2">
            <a:extLst>
              <a:ext uri="{FF2B5EF4-FFF2-40B4-BE49-F238E27FC236}">
                <a16:creationId xmlns:a16="http://schemas.microsoft.com/office/drawing/2014/main" id="{E22E2AA1-88AB-E945-A27D-9B8EF40FE7BE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6307549" y="1278001"/>
            <a:ext cx="5400000" cy="2160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r>
              <a:rPr kumimoji="1" lang="ja-JP" altLang="en-US"/>
              <a:t>マスター テキストの書式設定</a:t>
            </a:r>
            <a:endParaRPr kumimoji="1" lang="en-US" altLang="ja-JP" dirty="0"/>
          </a:p>
          <a:p>
            <a:pPr lvl="1"/>
            <a:r>
              <a:rPr kumimoji="1" lang="ja-JP" altLang="en-US"/>
              <a:t>第 </a:t>
            </a:r>
            <a:r>
              <a:rPr kumimoji="1" lang="en-US" altLang="ja-JP" dirty="0"/>
              <a:t>2 </a:t>
            </a:r>
            <a:r>
              <a:rPr kumimoji="1" lang="ja-JP" altLang="en-US"/>
              <a:t>レベル</a:t>
            </a:r>
            <a:endParaRPr kumimoji="1" lang="en-US" altLang="ja-JP" dirty="0"/>
          </a:p>
          <a:p>
            <a:pPr lvl="2"/>
            <a:r>
              <a:rPr kumimoji="1" lang="ja-JP" altLang="en-US"/>
              <a:t>第 </a:t>
            </a:r>
            <a:r>
              <a:rPr kumimoji="1" lang="en-US" altLang="ja-JP" dirty="0"/>
              <a:t>3 </a:t>
            </a:r>
            <a:r>
              <a:rPr kumimoji="1" lang="ja-JP" altLang="en-US"/>
              <a:t>レベル</a:t>
            </a:r>
            <a:endParaRPr kumimoji="1" lang="en-US" altLang="ja-JP" dirty="0"/>
          </a:p>
          <a:p>
            <a:pPr lvl="0"/>
            <a:r>
              <a:rPr kumimoji="1" lang="ja-JP" altLang="en-US"/>
              <a:t>第 </a:t>
            </a:r>
            <a:r>
              <a:rPr kumimoji="1" lang="en-US" altLang="ja-JP" dirty="0"/>
              <a:t>4 </a:t>
            </a:r>
            <a:r>
              <a:rPr kumimoji="1" lang="ja-JP" altLang="en-US"/>
              <a:t>レベル</a:t>
            </a:r>
            <a:endParaRPr kumimoji="1" lang="en-US" altLang="ja-JP" dirty="0"/>
          </a:p>
          <a:p>
            <a:pPr lvl="1"/>
            <a:r>
              <a:rPr kumimoji="1" lang="ja-JP" altLang="en-US"/>
              <a:t>第 </a:t>
            </a:r>
            <a:r>
              <a:rPr kumimoji="1" lang="en-US" altLang="ja-JP" dirty="0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18" name="テキスト プレースホルダー 2">
            <a:extLst>
              <a:ext uri="{FF2B5EF4-FFF2-40B4-BE49-F238E27FC236}">
                <a16:creationId xmlns:a16="http://schemas.microsoft.com/office/drawing/2014/main" id="{38CBF253-3E38-D641-84ED-42882344C098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487996" y="3865257"/>
            <a:ext cx="5400000" cy="2160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r>
              <a:rPr kumimoji="1" lang="ja-JP" altLang="en-US"/>
              <a:t>マスター テキストの書式設定</a:t>
            </a:r>
            <a:endParaRPr kumimoji="1" lang="en-US" altLang="ja-JP" dirty="0"/>
          </a:p>
          <a:p>
            <a:pPr lvl="1"/>
            <a:r>
              <a:rPr kumimoji="1" lang="ja-JP" altLang="en-US"/>
              <a:t>第 </a:t>
            </a:r>
            <a:r>
              <a:rPr kumimoji="1" lang="en-US" altLang="ja-JP" dirty="0"/>
              <a:t>2 </a:t>
            </a:r>
            <a:r>
              <a:rPr kumimoji="1" lang="ja-JP" altLang="en-US"/>
              <a:t>レベル</a:t>
            </a:r>
            <a:endParaRPr kumimoji="1" lang="en-US" altLang="ja-JP" dirty="0"/>
          </a:p>
          <a:p>
            <a:pPr lvl="2"/>
            <a:r>
              <a:rPr kumimoji="1" lang="ja-JP" altLang="en-US"/>
              <a:t>第 </a:t>
            </a:r>
            <a:r>
              <a:rPr kumimoji="1" lang="en-US" altLang="ja-JP" dirty="0"/>
              <a:t>3 </a:t>
            </a:r>
            <a:r>
              <a:rPr kumimoji="1" lang="ja-JP" altLang="en-US"/>
              <a:t>レベル</a:t>
            </a:r>
            <a:endParaRPr kumimoji="1" lang="en-US" altLang="ja-JP" dirty="0"/>
          </a:p>
          <a:p>
            <a:pPr lvl="0"/>
            <a:r>
              <a:rPr kumimoji="1" lang="ja-JP" altLang="en-US"/>
              <a:t>第 </a:t>
            </a:r>
            <a:r>
              <a:rPr kumimoji="1" lang="en-US" altLang="ja-JP" dirty="0"/>
              <a:t>4 </a:t>
            </a:r>
            <a:r>
              <a:rPr kumimoji="1" lang="ja-JP" altLang="en-US"/>
              <a:t>レベル</a:t>
            </a:r>
            <a:endParaRPr kumimoji="1" lang="en-US" altLang="ja-JP" dirty="0"/>
          </a:p>
          <a:p>
            <a:pPr lvl="1"/>
            <a:r>
              <a:rPr kumimoji="1" lang="ja-JP" altLang="en-US"/>
              <a:t>第 </a:t>
            </a:r>
            <a:r>
              <a:rPr kumimoji="1" lang="en-US" altLang="ja-JP" dirty="0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19" name="テキスト プレースホルダー 2">
            <a:extLst>
              <a:ext uri="{FF2B5EF4-FFF2-40B4-BE49-F238E27FC236}">
                <a16:creationId xmlns:a16="http://schemas.microsoft.com/office/drawing/2014/main" id="{C4BD8807-9525-1E42-8EC4-2588D1F6792A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6307549" y="3865257"/>
            <a:ext cx="5400000" cy="2160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r>
              <a:rPr kumimoji="1" lang="ja-JP" altLang="en-US"/>
              <a:t>マスター テキストの書式設定</a:t>
            </a:r>
            <a:endParaRPr kumimoji="1" lang="en-US" altLang="ja-JP" dirty="0"/>
          </a:p>
          <a:p>
            <a:pPr lvl="1"/>
            <a:r>
              <a:rPr kumimoji="1" lang="ja-JP" altLang="en-US"/>
              <a:t>第 </a:t>
            </a:r>
            <a:r>
              <a:rPr kumimoji="1" lang="en-US" altLang="ja-JP" dirty="0"/>
              <a:t>2 </a:t>
            </a:r>
            <a:r>
              <a:rPr kumimoji="1" lang="ja-JP" altLang="en-US"/>
              <a:t>レベル</a:t>
            </a:r>
            <a:endParaRPr kumimoji="1" lang="en-US" altLang="ja-JP" dirty="0"/>
          </a:p>
          <a:p>
            <a:pPr lvl="2"/>
            <a:r>
              <a:rPr kumimoji="1" lang="ja-JP" altLang="en-US"/>
              <a:t>第 </a:t>
            </a:r>
            <a:r>
              <a:rPr kumimoji="1" lang="en-US" altLang="ja-JP" dirty="0"/>
              <a:t>3 </a:t>
            </a:r>
            <a:r>
              <a:rPr kumimoji="1" lang="ja-JP" altLang="en-US"/>
              <a:t>レベル</a:t>
            </a:r>
            <a:endParaRPr kumimoji="1" lang="en-US" altLang="ja-JP" dirty="0"/>
          </a:p>
          <a:p>
            <a:pPr lvl="0"/>
            <a:r>
              <a:rPr kumimoji="1" lang="ja-JP" altLang="en-US"/>
              <a:t>第 </a:t>
            </a:r>
            <a:r>
              <a:rPr kumimoji="1" lang="en-US" altLang="ja-JP" dirty="0"/>
              <a:t>4 </a:t>
            </a:r>
            <a:r>
              <a:rPr kumimoji="1" lang="ja-JP" altLang="en-US"/>
              <a:t>レベル</a:t>
            </a:r>
            <a:endParaRPr kumimoji="1" lang="en-US" altLang="ja-JP" dirty="0"/>
          </a:p>
          <a:p>
            <a:pPr lvl="1"/>
            <a:r>
              <a:rPr kumimoji="1" lang="ja-JP" altLang="en-US"/>
              <a:t>第 </a:t>
            </a:r>
            <a:r>
              <a:rPr kumimoji="1" lang="en-US" altLang="ja-JP" dirty="0"/>
              <a:t>5 </a:t>
            </a:r>
            <a:r>
              <a:rPr kumimoji="1"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237898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2" userDrawn="1">
          <p15:clr>
            <a:srgbClr val="F26B43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３段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タイトル プレースホルダー 1">
            <a:extLst>
              <a:ext uri="{FF2B5EF4-FFF2-40B4-BE49-F238E27FC236}">
                <a16:creationId xmlns:a16="http://schemas.microsoft.com/office/drawing/2014/main" id="{B0A031AF-4E93-824D-8133-869487FE40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7999" y="296864"/>
            <a:ext cx="11228398" cy="32385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 sz="28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9B4C3833-88DD-9640-B768-3B3794194D47}"/>
              </a:ext>
            </a:extLst>
          </p:cNvPr>
          <p:cNvCxnSpPr>
            <a:cxnSpLocks/>
          </p:cNvCxnSpPr>
          <p:nvPr userDrawn="1"/>
        </p:nvCxnSpPr>
        <p:spPr>
          <a:xfrm>
            <a:off x="11462083" y="6402388"/>
            <a:ext cx="0" cy="2667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スライド番号プレースホルダー 5">
            <a:extLst>
              <a:ext uri="{FF2B5EF4-FFF2-40B4-BE49-F238E27FC236}">
                <a16:creationId xmlns:a16="http://schemas.microsoft.com/office/drawing/2014/main" id="{62FFBAE6-235C-BC41-A129-410A6FB874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62083" y="6407150"/>
            <a:ext cx="477075" cy="261938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/>
                </a:solidFill>
                <a:latin typeface="Myriad Pro" panose="020B0503030403020204" pitchFamily="34" charset="0"/>
                <a:ea typeface="FOT-UDKakugo_Small Pr6 R" panose="02020400000000000000" pitchFamily="18" charset="-128"/>
              </a:defRPr>
            </a:lvl1pPr>
          </a:lstStyle>
          <a:p>
            <a:fld id="{36E1F464-8D8C-DA48-8FE9-90F060746768}" type="slidenum">
              <a:rPr lang="ja-JP" altLang="en-US" smtClean="0"/>
              <a:pPr/>
              <a:t>‹#›</a:t>
            </a:fld>
            <a:endParaRPr lang="ja-JP" altLang="en-US" sz="1200"/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6C94250C-B311-2D48-B69A-C2A0A4D0FA4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551988" y="6329465"/>
            <a:ext cx="1800000" cy="339623"/>
          </a:xfrm>
          <a:prstGeom prst="rect">
            <a:avLst/>
          </a:prstGeom>
        </p:spPr>
      </p:pic>
      <p:sp>
        <p:nvSpPr>
          <p:cNvPr id="16" name="テキスト プレースホルダー 2">
            <a:extLst>
              <a:ext uri="{FF2B5EF4-FFF2-40B4-BE49-F238E27FC236}">
                <a16:creationId xmlns:a16="http://schemas.microsoft.com/office/drawing/2014/main" id="{74950E81-7ECD-0C44-9030-65E9472772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7996" y="1277999"/>
            <a:ext cx="3456000" cy="4752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r>
              <a:rPr kumimoji="1" lang="ja-JP" altLang="en-US"/>
              <a:t>マスター テキストの書式設定</a:t>
            </a:r>
            <a:endParaRPr kumimoji="1" lang="en-US" altLang="ja-JP" dirty="0"/>
          </a:p>
          <a:p>
            <a:pPr lvl="1"/>
            <a:r>
              <a:rPr kumimoji="1" lang="ja-JP" altLang="en-US"/>
              <a:t>第 </a:t>
            </a:r>
            <a:r>
              <a:rPr kumimoji="1" lang="en-US" altLang="ja-JP" dirty="0"/>
              <a:t>2 </a:t>
            </a:r>
            <a:r>
              <a:rPr kumimoji="1" lang="ja-JP" altLang="en-US"/>
              <a:t>レベル</a:t>
            </a:r>
            <a:endParaRPr kumimoji="1" lang="en-US" altLang="ja-JP" dirty="0"/>
          </a:p>
          <a:p>
            <a:pPr lvl="2"/>
            <a:r>
              <a:rPr kumimoji="1" lang="ja-JP" altLang="en-US"/>
              <a:t>第 </a:t>
            </a:r>
            <a:r>
              <a:rPr kumimoji="1" lang="en-US" altLang="ja-JP" dirty="0"/>
              <a:t>3 </a:t>
            </a:r>
            <a:r>
              <a:rPr kumimoji="1" lang="ja-JP" altLang="en-US"/>
              <a:t>レベル</a:t>
            </a:r>
            <a:endParaRPr kumimoji="1" lang="en-US" altLang="ja-JP" dirty="0"/>
          </a:p>
          <a:p>
            <a:pPr lvl="0"/>
            <a:r>
              <a:rPr kumimoji="1" lang="ja-JP" altLang="en-US"/>
              <a:t>第 </a:t>
            </a:r>
            <a:r>
              <a:rPr kumimoji="1" lang="en-US" altLang="ja-JP" dirty="0"/>
              <a:t>4 </a:t>
            </a:r>
            <a:r>
              <a:rPr kumimoji="1" lang="ja-JP" altLang="en-US"/>
              <a:t>レベル</a:t>
            </a:r>
            <a:endParaRPr kumimoji="1" lang="en-US" altLang="ja-JP" dirty="0"/>
          </a:p>
          <a:p>
            <a:pPr lvl="1"/>
            <a:r>
              <a:rPr kumimoji="1" lang="ja-JP" altLang="en-US"/>
              <a:t>第 </a:t>
            </a:r>
            <a:r>
              <a:rPr kumimoji="1" lang="en-US" altLang="ja-JP" dirty="0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17" name="テキスト プレースホルダー 2">
            <a:extLst>
              <a:ext uri="{FF2B5EF4-FFF2-40B4-BE49-F238E27FC236}">
                <a16:creationId xmlns:a16="http://schemas.microsoft.com/office/drawing/2014/main" id="{FFCA693F-9EAD-1740-AEE0-28CA2CDEC101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4374196" y="1278000"/>
            <a:ext cx="3456000" cy="4752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r>
              <a:rPr kumimoji="1" lang="ja-JP" altLang="en-US"/>
              <a:t>マスター テキストの書式設定</a:t>
            </a:r>
            <a:endParaRPr kumimoji="1" lang="en-US" altLang="ja-JP" dirty="0"/>
          </a:p>
          <a:p>
            <a:pPr lvl="1"/>
            <a:r>
              <a:rPr kumimoji="1" lang="ja-JP" altLang="en-US"/>
              <a:t>第 </a:t>
            </a:r>
            <a:r>
              <a:rPr kumimoji="1" lang="en-US" altLang="ja-JP" dirty="0"/>
              <a:t>2 </a:t>
            </a:r>
            <a:r>
              <a:rPr kumimoji="1" lang="ja-JP" altLang="en-US"/>
              <a:t>レベル</a:t>
            </a:r>
            <a:endParaRPr kumimoji="1" lang="en-US" altLang="ja-JP" dirty="0"/>
          </a:p>
          <a:p>
            <a:pPr lvl="2"/>
            <a:r>
              <a:rPr kumimoji="1" lang="ja-JP" altLang="en-US"/>
              <a:t>第 </a:t>
            </a:r>
            <a:r>
              <a:rPr kumimoji="1" lang="en-US" altLang="ja-JP" dirty="0"/>
              <a:t>3 </a:t>
            </a:r>
            <a:r>
              <a:rPr kumimoji="1" lang="ja-JP" altLang="en-US"/>
              <a:t>レベル</a:t>
            </a:r>
            <a:endParaRPr kumimoji="1" lang="en-US" altLang="ja-JP" dirty="0"/>
          </a:p>
          <a:p>
            <a:pPr lvl="0"/>
            <a:r>
              <a:rPr kumimoji="1" lang="ja-JP" altLang="en-US"/>
              <a:t>第 </a:t>
            </a:r>
            <a:r>
              <a:rPr kumimoji="1" lang="en-US" altLang="ja-JP" dirty="0"/>
              <a:t>4 </a:t>
            </a:r>
            <a:r>
              <a:rPr kumimoji="1" lang="ja-JP" altLang="en-US"/>
              <a:t>レベル</a:t>
            </a:r>
            <a:endParaRPr kumimoji="1" lang="en-US" altLang="ja-JP" dirty="0"/>
          </a:p>
          <a:p>
            <a:pPr lvl="1"/>
            <a:r>
              <a:rPr kumimoji="1" lang="ja-JP" altLang="en-US"/>
              <a:t>第 </a:t>
            </a:r>
            <a:r>
              <a:rPr kumimoji="1" lang="en-US" altLang="ja-JP" dirty="0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18" name="テキスト プレースホルダー 2">
            <a:extLst>
              <a:ext uri="{FF2B5EF4-FFF2-40B4-BE49-F238E27FC236}">
                <a16:creationId xmlns:a16="http://schemas.microsoft.com/office/drawing/2014/main" id="{97681F1A-1FAD-DF47-BA4E-DF2C86AA4774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8260397" y="1278000"/>
            <a:ext cx="3456000" cy="4752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r>
              <a:rPr kumimoji="1" lang="ja-JP" altLang="en-US"/>
              <a:t>マスター テキストの書式設定</a:t>
            </a:r>
            <a:endParaRPr kumimoji="1" lang="en-US" altLang="ja-JP" dirty="0"/>
          </a:p>
          <a:p>
            <a:pPr lvl="1"/>
            <a:r>
              <a:rPr kumimoji="1" lang="ja-JP" altLang="en-US"/>
              <a:t>第 </a:t>
            </a:r>
            <a:r>
              <a:rPr kumimoji="1" lang="en-US" altLang="ja-JP" dirty="0"/>
              <a:t>2 </a:t>
            </a:r>
            <a:r>
              <a:rPr kumimoji="1" lang="ja-JP" altLang="en-US"/>
              <a:t>レベル</a:t>
            </a:r>
            <a:endParaRPr kumimoji="1" lang="en-US" altLang="ja-JP" dirty="0"/>
          </a:p>
          <a:p>
            <a:pPr lvl="2"/>
            <a:r>
              <a:rPr kumimoji="1" lang="ja-JP" altLang="en-US"/>
              <a:t>第 </a:t>
            </a:r>
            <a:r>
              <a:rPr kumimoji="1" lang="en-US" altLang="ja-JP" dirty="0"/>
              <a:t>3 </a:t>
            </a:r>
            <a:r>
              <a:rPr kumimoji="1" lang="ja-JP" altLang="en-US"/>
              <a:t>レベル</a:t>
            </a:r>
            <a:endParaRPr kumimoji="1" lang="en-US" altLang="ja-JP" dirty="0"/>
          </a:p>
          <a:p>
            <a:pPr lvl="0"/>
            <a:r>
              <a:rPr kumimoji="1" lang="ja-JP" altLang="en-US"/>
              <a:t>第 </a:t>
            </a:r>
            <a:r>
              <a:rPr kumimoji="1" lang="en-US" altLang="ja-JP" dirty="0"/>
              <a:t>4 </a:t>
            </a:r>
            <a:r>
              <a:rPr kumimoji="1" lang="ja-JP" altLang="en-US"/>
              <a:t>レベル</a:t>
            </a:r>
            <a:endParaRPr kumimoji="1" lang="en-US" altLang="ja-JP" dirty="0"/>
          </a:p>
          <a:p>
            <a:pPr lvl="1"/>
            <a:r>
              <a:rPr kumimoji="1" lang="ja-JP" altLang="en-US"/>
              <a:t>第 </a:t>
            </a:r>
            <a:r>
              <a:rPr kumimoji="1" lang="en-US" altLang="ja-JP" dirty="0"/>
              <a:t>5 </a:t>
            </a:r>
            <a:r>
              <a:rPr kumimoji="1"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189867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2" userDrawn="1">
          <p15:clr>
            <a:srgbClr val="F26B43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タイトル（ID・人間生活デザインコースカラー）">
    <p:bg>
      <p:bgPr>
        <a:solidFill>
          <a:srgbClr val="72D94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字幕 2">
            <a:extLst>
              <a:ext uri="{FF2B5EF4-FFF2-40B4-BE49-F238E27FC236}">
                <a16:creationId xmlns:a16="http://schemas.microsoft.com/office/drawing/2014/main" id="{C18EF649-5691-8D4A-81AC-43DF31C4B8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9425" y="3421727"/>
            <a:ext cx="11233150" cy="1728787"/>
          </a:xfrm>
        </p:spPr>
        <p:txBody>
          <a:bodyPr/>
          <a:lstStyle>
            <a:lvl1pPr marL="0" indent="0" algn="l">
              <a:buNone/>
              <a:defRPr sz="2400" b="0" i="0">
                <a:solidFill>
                  <a:schemeClr val="bg1"/>
                </a:solidFill>
                <a:latin typeface="K-UDKakugo_Small Pr6 M" panose="02020400000000000000" pitchFamily="18" charset="-128"/>
                <a:ea typeface="K-UDKakugo_Small Pr6 M" panose="02020400000000000000" pitchFamily="18" charset="-128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  <a:endParaRPr kumimoji="1" lang="en-US" altLang="ja-JP" dirty="0"/>
          </a:p>
          <a:p>
            <a:r>
              <a:rPr kumimoji="1" lang="ja-JP" altLang="en-US"/>
              <a:t>インダストリアルデザインコース・</a:t>
            </a:r>
            <a:endParaRPr kumimoji="1" lang="en-US" altLang="ja-JP" dirty="0"/>
          </a:p>
          <a:p>
            <a:r>
              <a:rPr kumimoji="1" lang="ja-JP" altLang="en-US"/>
              <a:t>人間生活デザインコースカラー</a:t>
            </a:r>
          </a:p>
        </p:txBody>
      </p:sp>
      <p:sp>
        <p:nvSpPr>
          <p:cNvPr id="8" name="タイトル 7">
            <a:extLst>
              <a:ext uri="{FF2B5EF4-FFF2-40B4-BE49-F238E27FC236}">
                <a16:creationId xmlns:a16="http://schemas.microsoft.com/office/drawing/2014/main" id="{A1D2BD8D-05E3-F84F-9125-9A5C01E06E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5" y="1268413"/>
            <a:ext cx="11233150" cy="1728787"/>
          </a:xfrm>
        </p:spPr>
        <p:txBody>
          <a:bodyPr vert="horz" anchor="b" anchorCtr="0"/>
          <a:lstStyle>
            <a:lvl1pPr algn="l">
              <a:defRPr sz="3600" b="1" i="0">
                <a:solidFill>
                  <a:schemeClr val="bg1"/>
                </a:solidFill>
                <a:latin typeface="K-UDKakugo_Small Pr6 B" panose="02020400000000000000" pitchFamily="18" charset="-128"/>
                <a:ea typeface="K-UDKakugo_Small Pr6 B" panose="02020400000000000000" pitchFamily="18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4B14C3BB-B65A-6A46-BF12-63E2F97FFC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79425" y="296863"/>
            <a:ext cx="5505521" cy="547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604753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タイトル（SDコースカラー）">
    <p:bg>
      <p:bgPr>
        <a:solidFill>
          <a:srgbClr val="E620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字幕 2">
            <a:extLst>
              <a:ext uri="{FF2B5EF4-FFF2-40B4-BE49-F238E27FC236}">
                <a16:creationId xmlns:a16="http://schemas.microsoft.com/office/drawing/2014/main" id="{C18EF649-5691-8D4A-81AC-43DF31C4B8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9425" y="3421727"/>
            <a:ext cx="11233150" cy="1728787"/>
          </a:xfrm>
        </p:spPr>
        <p:txBody>
          <a:bodyPr/>
          <a:lstStyle>
            <a:lvl1pPr marL="0" indent="0" algn="l">
              <a:buNone/>
              <a:defRPr sz="2400" b="0" i="0">
                <a:solidFill>
                  <a:schemeClr val="bg1"/>
                </a:solidFill>
                <a:latin typeface="K-UDKakugo_Small Pr6 M" panose="02020400000000000000" pitchFamily="18" charset="-128"/>
                <a:ea typeface="K-UDKakugo_Small Pr6 M" panose="02020400000000000000" pitchFamily="18" charset="-128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  <a:endParaRPr kumimoji="1" lang="en-US" altLang="ja-JP" dirty="0"/>
          </a:p>
          <a:p>
            <a:r>
              <a:rPr kumimoji="1" lang="ja-JP" altLang="en-US"/>
              <a:t>ストラテジックデザインコースカラー</a:t>
            </a:r>
          </a:p>
        </p:txBody>
      </p:sp>
      <p:sp>
        <p:nvSpPr>
          <p:cNvPr id="8" name="タイトル 7">
            <a:extLst>
              <a:ext uri="{FF2B5EF4-FFF2-40B4-BE49-F238E27FC236}">
                <a16:creationId xmlns:a16="http://schemas.microsoft.com/office/drawing/2014/main" id="{A1D2BD8D-05E3-F84F-9125-9A5C01E06E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5" y="1268413"/>
            <a:ext cx="11233150" cy="1728787"/>
          </a:xfrm>
        </p:spPr>
        <p:txBody>
          <a:bodyPr vert="horz" anchor="b" anchorCtr="0"/>
          <a:lstStyle>
            <a:lvl1pPr algn="l">
              <a:defRPr sz="3600" b="1" i="0">
                <a:solidFill>
                  <a:schemeClr val="bg1"/>
                </a:solidFill>
                <a:latin typeface="K-UDKakugo_Small Pr6 B" panose="02020400000000000000" pitchFamily="18" charset="-128"/>
                <a:ea typeface="K-UDKakugo_Small Pr6 B" panose="02020400000000000000" pitchFamily="18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4B10FFAD-2AA1-CE42-8058-5270DF3EE78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79425" y="296863"/>
            <a:ext cx="5505521" cy="547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66208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タイトル（未来構想・未来共生デザインコースカラー）">
    <p:bg>
      <p:bgPr>
        <a:solidFill>
          <a:srgbClr val="C964C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字幕 2">
            <a:extLst>
              <a:ext uri="{FF2B5EF4-FFF2-40B4-BE49-F238E27FC236}">
                <a16:creationId xmlns:a16="http://schemas.microsoft.com/office/drawing/2014/main" id="{C18EF649-5691-8D4A-81AC-43DF31C4B8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9425" y="3421727"/>
            <a:ext cx="11233150" cy="1728787"/>
          </a:xfrm>
        </p:spPr>
        <p:txBody>
          <a:bodyPr/>
          <a:lstStyle>
            <a:lvl1pPr marL="0" indent="0" algn="l">
              <a:buNone/>
              <a:defRPr sz="2400" b="0" i="0">
                <a:solidFill>
                  <a:schemeClr val="bg1"/>
                </a:solidFill>
                <a:latin typeface="K-UDKakugo_Small Pr6 M" panose="02020400000000000000" pitchFamily="18" charset="-128"/>
                <a:ea typeface="K-UDKakugo_Small Pr6 M" panose="02020400000000000000" pitchFamily="18" charset="-128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  <a:endParaRPr kumimoji="1" lang="en-US" altLang="ja-JP" dirty="0"/>
          </a:p>
          <a:p>
            <a:r>
              <a:rPr kumimoji="1" lang="ja-JP" altLang="en-US"/>
              <a:t>未来構想デザインコース・</a:t>
            </a:r>
            <a:endParaRPr kumimoji="1" lang="en-US" altLang="ja-JP" dirty="0"/>
          </a:p>
          <a:p>
            <a:r>
              <a:rPr kumimoji="1" lang="ja-JP" altLang="en-US"/>
              <a:t>未来共生デザインコースカラー</a:t>
            </a:r>
          </a:p>
        </p:txBody>
      </p:sp>
      <p:sp>
        <p:nvSpPr>
          <p:cNvPr id="8" name="タイトル 7">
            <a:extLst>
              <a:ext uri="{FF2B5EF4-FFF2-40B4-BE49-F238E27FC236}">
                <a16:creationId xmlns:a16="http://schemas.microsoft.com/office/drawing/2014/main" id="{A1D2BD8D-05E3-F84F-9125-9A5C01E06E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5" y="1268413"/>
            <a:ext cx="11233150" cy="1728787"/>
          </a:xfrm>
        </p:spPr>
        <p:txBody>
          <a:bodyPr vert="horz" anchor="b" anchorCtr="0"/>
          <a:lstStyle>
            <a:lvl1pPr algn="l">
              <a:defRPr sz="3600" b="1" i="0">
                <a:solidFill>
                  <a:schemeClr val="bg1"/>
                </a:solidFill>
                <a:latin typeface="K-UDKakugo_Small Pr6 B" panose="02020400000000000000" pitchFamily="18" charset="-128"/>
                <a:ea typeface="K-UDKakugo_Small Pr6 B" panose="02020400000000000000" pitchFamily="18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C396CD86-3058-674B-9C41-A88B861032F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79425" y="296863"/>
            <a:ext cx="5505521" cy="547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507660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タイトル（メディアデザインコースカラー）">
    <p:bg>
      <p:bgPr>
        <a:solidFill>
          <a:srgbClr val="00A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字幕 2">
            <a:extLst>
              <a:ext uri="{FF2B5EF4-FFF2-40B4-BE49-F238E27FC236}">
                <a16:creationId xmlns:a16="http://schemas.microsoft.com/office/drawing/2014/main" id="{C18EF649-5691-8D4A-81AC-43DF31C4B8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9425" y="3421727"/>
            <a:ext cx="11233150" cy="1728787"/>
          </a:xfrm>
        </p:spPr>
        <p:txBody>
          <a:bodyPr/>
          <a:lstStyle>
            <a:lvl1pPr marL="0" indent="0" algn="l">
              <a:buNone/>
              <a:defRPr sz="2400" b="0" i="0">
                <a:solidFill>
                  <a:schemeClr val="bg1"/>
                </a:solidFill>
                <a:latin typeface="K-UDKakugo_Small Pr6 M" panose="02020400000000000000" pitchFamily="18" charset="-128"/>
                <a:ea typeface="K-UDKakugo_Small Pr6 M" panose="02020400000000000000" pitchFamily="18" charset="-128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  <a:endParaRPr kumimoji="1" lang="en-US" altLang="ja-JP" dirty="0"/>
          </a:p>
          <a:p>
            <a:r>
              <a:rPr kumimoji="1" lang="ja-JP" altLang="en-US"/>
              <a:t>メディアデザインコースカラー</a:t>
            </a:r>
          </a:p>
        </p:txBody>
      </p:sp>
      <p:sp>
        <p:nvSpPr>
          <p:cNvPr id="8" name="タイトル 7">
            <a:extLst>
              <a:ext uri="{FF2B5EF4-FFF2-40B4-BE49-F238E27FC236}">
                <a16:creationId xmlns:a16="http://schemas.microsoft.com/office/drawing/2014/main" id="{A1D2BD8D-05E3-F84F-9125-9A5C01E06E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5" y="1268413"/>
            <a:ext cx="11233150" cy="1728787"/>
          </a:xfrm>
        </p:spPr>
        <p:txBody>
          <a:bodyPr vert="horz" anchor="b" anchorCtr="0"/>
          <a:lstStyle>
            <a:lvl1pPr algn="l">
              <a:defRPr sz="3600" b="1" i="0">
                <a:solidFill>
                  <a:schemeClr val="bg1"/>
                </a:solidFill>
                <a:latin typeface="K-UDKakugo_Small Pr6 B" panose="02020400000000000000" pitchFamily="18" charset="-128"/>
                <a:ea typeface="K-UDKakugo_Small Pr6 B" panose="02020400000000000000" pitchFamily="18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EDC16BC4-97E1-D648-9CAB-D934AD15E5B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79425" y="296863"/>
            <a:ext cx="5505521" cy="547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77098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タイトル（音響設計コースカラー）">
    <p:bg>
      <p:bgPr>
        <a:solidFill>
          <a:srgbClr val="FF3E2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字幕 2">
            <a:extLst>
              <a:ext uri="{FF2B5EF4-FFF2-40B4-BE49-F238E27FC236}">
                <a16:creationId xmlns:a16="http://schemas.microsoft.com/office/drawing/2014/main" id="{C18EF649-5691-8D4A-81AC-43DF31C4B8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9425" y="3421727"/>
            <a:ext cx="11233150" cy="1728787"/>
          </a:xfrm>
        </p:spPr>
        <p:txBody>
          <a:bodyPr/>
          <a:lstStyle>
            <a:lvl1pPr marL="0" indent="0" algn="l">
              <a:buNone/>
              <a:defRPr sz="2400" b="0" i="0">
                <a:solidFill>
                  <a:schemeClr val="bg1"/>
                </a:solidFill>
                <a:latin typeface="K-UDKakugo_Small Pr6 M" panose="02020400000000000000" pitchFamily="18" charset="-128"/>
                <a:ea typeface="K-UDKakugo_Small Pr6 M" panose="02020400000000000000" pitchFamily="18" charset="-128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  <a:endParaRPr kumimoji="1" lang="en-US" altLang="ja-JP" dirty="0"/>
          </a:p>
          <a:p>
            <a:r>
              <a:rPr kumimoji="1" lang="ja-JP" altLang="en-US"/>
              <a:t>音響設計コースカラー</a:t>
            </a:r>
          </a:p>
        </p:txBody>
      </p:sp>
      <p:sp>
        <p:nvSpPr>
          <p:cNvPr id="8" name="タイトル 7">
            <a:extLst>
              <a:ext uri="{FF2B5EF4-FFF2-40B4-BE49-F238E27FC236}">
                <a16:creationId xmlns:a16="http://schemas.microsoft.com/office/drawing/2014/main" id="{A1D2BD8D-05E3-F84F-9125-9A5C01E06E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5" y="1268413"/>
            <a:ext cx="11233150" cy="1728787"/>
          </a:xfrm>
        </p:spPr>
        <p:txBody>
          <a:bodyPr vert="horz" anchor="b" anchorCtr="0"/>
          <a:lstStyle>
            <a:lvl1pPr algn="l">
              <a:defRPr sz="3600" b="1" i="0">
                <a:solidFill>
                  <a:schemeClr val="bg1"/>
                </a:solidFill>
                <a:latin typeface="K-UDKakugo_Small Pr6 B" panose="02020400000000000000" pitchFamily="18" charset="-128"/>
                <a:ea typeface="K-UDKakugo_Small Pr6 B" panose="02020400000000000000" pitchFamily="18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59265A56-7C7C-304C-89DE-3CAF26EA87F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79425" y="296863"/>
            <a:ext cx="5505521" cy="547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950378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セクションタイトル">
    <p:bg>
      <p:bgPr>
        <a:solidFill>
          <a:srgbClr val="3355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字幕 2">
            <a:extLst>
              <a:ext uri="{FF2B5EF4-FFF2-40B4-BE49-F238E27FC236}">
                <a16:creationId xmlns:a16="http://schemas.microsoft.com/office/drawing/2014/main" id="{C18EF649-5691-8D4A-81AC-43DF31C4B87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79425" y="3441405"/>
            <a:ext cx="11233150" cy="1716382"/>
          </a:xfrm>
        </p:spPr>
        <p:txBody>
          <a:bodyPr/>
          <a:lstStyle>
            <a:lvl1pPr marL="0" indent="0" algn="l">
              <a:buNone/>
              <a:defRPr sz="2400" b="0" i="0">
                <a:solidFill>
                  <a:schemeClr val="bg1"/>
                </a:solidFill>
                <a:latin typeface="K-UDKakugo_Small Pr6 M" panose="02020400000000000000" pitchFamily="18" charset="-128"/>
                <a:ea typeface="K-UDKakugo_Small Pr6 M" panose="02020400000000000000" pitchFamily="18" charset="-128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セクション サブタイトルの書式設定</a:t>
            </a:r>
          </a:p>
        </p:txBody>
      </p:sp>
      <p:sp>
        <p:nvSpPr>
          <p:cNvPr id="8" name="タイトル 7">
            <a:extLst>
              <a:ext uri="{FF2B5EF4-FFF2-40B4-BE49-F238E27FC236}">
                <a16:creationId xmlns:a16="http://schemas.microsoft.com/office/drawing/2014/main" id="{A1D2BD8D-05E3-F84F-9125-9A5C01E06EE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79424" y="1268413"/>
            <a:ext cx="11233149" cy="1728787"/>
          </a:xfrm>
        </p:spPr>
        <p:txBody>
          <a:bodyPr vert="horz" anchor="b" anchorCtr="0"/>
          <a:lstStyle>
            <a:lvl1pPr algn="l">
              <a:defRPr sz="3600" b="1" i="0">
                <a:solidFill>
                  <a:schemeClr val="bg1"/>
                </a:solidFill>
                <a:latin typeface="K-UDKakugo_Small Pr6 B" panose="02020400000000000000" pitchFamily="18" charset="-128"/>
                <a:ea typeface="K-UDKakugo_Small Pr6 B" panose="02020400000000000000" pitchFamily="18" charset="-128"/>
              </a:defRPr>
            </a:lvl1pPr>
          </a:lstStyle>
          <a:p>
            <a:r>
              <a:rPr kumimoji="1" lang="ja-JP" altLang="en-US"/>
              <a:t>セクション タイトルの書式設定</a:t>
            </a: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F0651E35-A3D6-1D43-9951-769E8FF6ABC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551988" y="6329463"/>
            <a:ext cx="1800000" cy="339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42181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セクションタイトル（環境設計コースカラー）">
    <p:bg>
      <p:bgPr>
        <a:solidFill>
          <a:srgbClr val="00A69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字幕 2">
            <a:extLst>
              <a:ext uri="{FF2B5EF4-FFF2-40B4-BE49-F238E27FC236}">
                <a16:creationId xmlns:a16="http://schemas.microsoft.com/office/drawing/2014/main" id="{C18EF649-5691-8D4A-81AC-43DF31C4B87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79425" y="3441405"/>
            <a:ext cx="11233150" cy="1716382"/>
          </a:xfrm>
        </p:spPr>
        <p:txBody>
          <a:bodyPr/>
          <a:lstStyle>
            <a:lvl1pPr marL="0" indent="0" algn="l">
              <a:buNone/>
              <a:defRPr sz="2400" b="0" i="0">
                <a:solidFill>
                  <a:schemeClr val="bg1"/>
                </a:solidFill>
                <a:latin typeface="K-UDKakugo_Small Pr6 M" panose="02020400000000000000" pitchFamily="18" charset="-128"/>
                <a:ea typeface="K-UDKakugo_Small Pr6 M" panose="02020400000000000000" pitchFamily="18" charset="-128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セクション サブタイトルの書式設定</a:t>
            </a:r>
          </a:p>
        </p:txBody>
      </p:sp>
      <p:sp>
        <p:nvSpPr>
          <p:cNvPr id="8" name="タイトル 7">
            <a:extLst>
              <a:ext uri="{FF2B5EF4-FFF2-40B4-BE49-F238E27FC236}">
                <a16:creationId xmlns:a16="http://schemas.microsoft.com/office/drawing/2014/main" id="{A1D2BD8D-05E3-F84F-9125-9A5C01E06EE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79424" y="1268413"/>
            <a:ext cx="11233149" cy="1728787"/>
          </a:xfrm>
        </p:spPr>
        <p:txBody>
          <a:bodyPr vert="horz" anchor="b" anchorCtr="0"/>
          <a:lstStyle>
            <a:lvl1pPr algn="l">
              <a:defRPr sz="3600" b="1" i="0">
                <a:solidFill>
                  <a:schemeClr val="bg1"/>
                </a:solidFill>
                <a:latin typeface="K-UDKakugo_Small Pr6 B" panose="02020400000000000000" pitchFamily="18" charset="-128"/>
                <a:ea typeface="K-UDKakugo_Small Pr6 B" panose="02020400000000000000" pitchFamily="18" charset="-128"/>
              </a:defRPr>
            </a:lvl1pPr>
          </a:lstStyle>
          <a:p>
            <a:r>
              <a:rPr kumimoji="1" lang="ja-JP" altLang="en-US"/>
              <a:t>セクション タイトルの書式設定</a:t>
            </a: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F0651E35-A3D6-1D43-9951-769E8FF6ABC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551988" y="6329463"/>
            <a:ext cx="1800000" cy="339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75247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B186E95-CD16-2241-8602-308FAF4AD9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87998" y="1268413"/>
            <a:ext cx="10515600" cy="43513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r>
              <a:rPr kumimoji="1" lang="ja-JP" altLang="en-US"/>
              <a:t>マスター テキストの書式設定</a:t>
            </a:r>
            <a:endParaRPr kumimoji="1" lang="en-US" altLang="ja-JP" dirty="0"/>
          </a:p>
          <a:p>
            <a:pPr lvl="1"/>
            <a:r>
              <a:rPr kumimoji="1" lang="ja-JP" altLang="en-US"/>
              <a:t>第 </a:t>
            </a:r>
            <a:r>
              <a:rPr kumimoji="1" lang="en-US" altLang="ja-JP" dirty="0"/>
              <a:t>2 </a:t>
            </a:r>
            <a:r>
              <a:rPr kumimoji="1" lang="ja-JP" altLang="en-US"/>
              <a:t>レベル</a:t>
            </a:r>
            <a:endParaRPr kumimoji="1" lang="en-US" altLang="ja-JP" dirty="0"/>
          </a:p>
          <a:p>
            <a:pPr lvl="2"/>
            <a:r>
              <a:rPr kumimoji="1" lang="ja-JP" altLang="en-US"/>
              <a:t>第 </a:t>
            </a:r>
            <a:r>
              <a:rPr kumimoji="1" lang="en-US" altLang="ja-JP" dirty="0"/>
              <a:t>3 </a:t>
            </a:r>
            <a:r>
              <a:rPr kumimoji="1" lang="ja-JP" altLang="en-US"/>
              <a:t>レベル</a:t>
            </a:r>
            <a:endParaRPr kumimoji="1" lang="en-US" altLang="ja-JP" dirty="0"/>
          </a:p>
          <a:p>
            <a:pPr lvl="0"/>
            <a:r>
              <a:rPr kumimoji="1" lang="ja-JP" altLang="en-US"/>
              <a:t>第 </a:t>
            </a:r>
            <a:r>
              <a:rPr kumimoji="1" lang="en-US" altLang="ja-JP" dirty="0"/>
              <a:t>4 </a:t>
            </a:r>
            <a:r>
              <a:rPr kumimoji="1" lang="ja-JP" altLang="en-US"/>
              <a:t>レベル</a:t>
            </a:r>
            <a:endParaRPr kumimoji="1" lang="en-US" altLang="ja-JP" dirty="0"/>
          </a:p>
          <a:p>
            <a:pPr lvl="1"/>
            <a:r>
              <a:rPr kumimoji="1" lang="ja-JP" altLang="en-US"/>
              <a:t>第 </a:t>
            </a:r>
            <a:r>
              <a:rPr kumimoji="1" lang="en-US" altLang="ja-JP" dirty="0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D7AE18DA-72BA-A343-9385-614ADEF85F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7998" y="296864"/>
            <a:ext cx="11231997" cy="32385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689685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24" r:id="rId8"/>
    <p:sldLayoutId id="2147483733" r:id="rId9"/>
    <p:sldLayoutId id="2147483734" r:id="rId10"/>
    <p:sldLayoutId id="2147483735" r:id="rId11"/>
    <p:sldLayoutId id="2147483736" r:id="rId12"/>
    <p:sldLayoutId id="2147483738" r:id="rId13"/>
    <p:sldLayoutId id="2147483737" r:id="rId14"/>
    <p:sldLayoutId id="2147483726" r:id="rId15"/>
    <p:sldLayoutId id="2147483719" r:id="rId16"/>
    <p:sldLayoutId id="2147483718" r:id="rId17"/>
    <p:sldLayoutId id="2147483725" r:id="rId18"/>
    <p:sldLayoutId id="2147483721" r:id="rId19"/>
    <p:sldLayoutId id="2147483722" r:id="rId20"/>
    <p:sldLayoutId id="2147483723" r:id="rId2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2800" b="1" i="0" kern="1200" spc="100" baseline="0">
          <a:solidFill>
            <a:schemeClr val="tx1"/>
          </a:solidFill>
          <a:latin typeface="K-UDKakugo_Small Pr6 B" panose="02020400000000000000" pitchFamily="18" charset="-128"/>
          <a:ea typeface="K-UDKakugo_Small Pr6 B" panose="02020400000000000000" pitchFamily="18" charset="-128"/>
          <a:cs typeface="+mj-cs"/>
        </a:defRPr>
      </a:lvl1pPr>
    </p:titleStyle>
    <p:bodyStyle>
      <a:lvl1pPr marL="266700" indent="-266700" algn="l" defTabSz="914400" rtl="0" eaLnBrk="1" latinLnBrk="0" hangingPunct="1">
        <a:lnSpc>
          <a:spcPct val="90000"/>
        </a:lnSpc>
        <a:spcBef>
          <a:spcPts val="1000"/>
        </a:spcBef>
        <a:buSzPct val="80000"/>
        <a:buFont typeface="Wingdings" pitchFamily="2" charset="2"/>
        <a:buChar char="n"/>
        <a:tabLst/>
        <a:defRPr kumimoji="1" sz="2400" b="0" i="0" kern="1200">
          <a:solidFill>
            <a:schemeClr val="tx1"/>
          </a:solidFill>
          <a:latin typeface="K-UDKakugo_Small Pr6 M" panose="02020400000000000000" pitchFamily="18" charset="-128"/>
          <a:ea typeface="K-UDKakugo_Small Pr6 M" panose="02020400000000000000" pitchFamily="18" charset="-128"/>
          <a:cs typeface="+mn-cs"/>
        </a:defRPr>
      </a:lvl1pPr>
      <a:lvl2pPr marL="762000" indent="-304800" algn="l" defTabSz="914400" rtl="0" eaLnBrk="1" latinLnBrk="0" hangingPunct="1">
        <a:lnSpc>
          <a:spcPct val="90000"/>
        </a:lnSpc>
        <a:spcBef>
          <a:spcPts val="500"/>
        </a:spcBef>
        <a:buSzPct val="70000"/>
        <a:buFont typeface="Wingdings" pitchFamily="2" charset="2"/>
        <a:buChar char="p"/>
        <a:tabLst/>
        <a:defRPr kumimoji="1" sz="2400" b="0" i="0" kern="1200">
          <a:solidFill>
            <a:schemeClr val="tx1"/>
          </a:solidFill>
          <a:latin typeface="K-UDKakugo_Small Pr6 M" panose="02020400000000000000" pitchFamily="18" charset="-128"/>
          <a:ea typeface="K-UDKakugo_Small Pr6 M" panose="02020400000000000000" pitchFamily="18" charset="-128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SzPct val="80000"/>
        <a:buFont typeface="Arial" panose="020B0604020202020204" pitchFamily="34" charset="0"/>
        <a:buChar char="•"/>
        <a:defRPr kumimoji="1" sz="2400" b="0" i="0" kern="1200">
          <a:solidFill>
            <a:schemeClr val="tx1"/>
          </a:solidFill>
          <a:latin typeface="K-UDKakugo_Small Pr6 M" panose="02020400000000000000" pitchFamily="18" charset="-128"/>
          <a:ea typeface="K-UDKakugo_Small Pr6 M" panose="02020400000000000000" pitchFamily="18" charset="-128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 userDrawn="1">
          <p15:clr>
            <a:srgbClr val="F26B43"/>
          </p15:clr>
        </p15:guide>
        <p15:guide id="2" pos="4112" userDrawn="1">
          <p15:clr>
            <a:srgbClr val="F26B43"/>
          </p15:clr>
        </p15:guide>
        <p15:guide id="3" pos="3568" userDrawn="1">
          <p15:clr>
            <a:srgbClr val="F26B43"/>
          </p15:clr>
        </p15:guide>
        <p15:guide id="4" pos="3296" userDrawn="1">
          <p15:clr>
            <a:srgbClr val="F26B43"/>
          </p15:clr>
        </p15:guide>
        <p15:guide id="6" pos="2751" userDrawn="1">
          <p15:clr>
            <a:srgbClr val="F26B43"/>
          </p15:clr>
        </p15:guide>
        <p15:guide id="7" pos="2479" userDrawn="1">
          <p15:clr>
            <a:srgbClr val="F26B43"/>
          </p15:clr>
        </p15:guide>
        <p15:guide id="9" pos="1935" userDrawn="1">
          <p15:clr>
            <a:srgbClr val="F26B43"/>
          </p15:clr>
        </p15:guide>
        <p15:guide id="10" pos="1663" userDrawn="1">
          <p15:clr>
            <a:srgbClr val="F26B43"/>
          </p15:clr>
        </p15:guide>
        <p15:guide id="12" pos="1118" userDrawn="1">
          <p15:clr>
            <a:srgbClr val="F26B43"/>
          </p15:clr>
        </p15:guide>
        <p15:guide id="14" pos="30" userDrawn="1">
          <p15:clr>
            <a:srgbClr val="F26B43"/>
          </p15:clr>
        </p15:guide>
        <p15:guide id="15" pos="846" userDrawn="1">
          <p15:clr>
            <a:srgbClr val="F26B43"/>
          </p15:clr>
        </p15:guide>
        <p15:guide id="16" pos="4384" userDrawn="1">
          <p15:clr>
            <a:srgbClr val="F26B43"/>
          </p15:clr>
        </p15:guide>
        <p15:guide id="18" pos="4929" userDrawn="1">
          <p15:clr>
            <a:srgbClr val="F26B43"/>
          </p15:clr>
        </p15:guide>
        <p15:guide id="19" pos="5201" userDrawn="1">
          <p15:clr>
            <a:srgbClr val="F26B43"/>
          </p15:clr>
        </p15:guide>
        <p15:guide id="21" pos="5745" userDrawn="1">
          <p15:clr>
            <a:srgbClr val="F26B43"/>
          </p15:clr>
        </p15:guide>
        <p15:guide id="22" pos="6017" userDrawn="1">
          <p15:clr>
            <a:srgbClr val="F26B43"/>
          </p15:clr>
        </p15:guide>
        <p15:guide id="24" pos="6562" userDrawn="1">
          <p15:clr>
            <a:srgbClr val="F26B43"/>
          </p15:clr>
        </p15:guide>
        <p15:guide id="25" pos="6834" userDrawn="1">
          <p15:clr>
            <a:srgbClr val="F26B43"/>
          </p15:clr>
        </p15:guide>
        <p15:guide id="27" pos="7378" userDrawn="1">
          <p15:clr>
            <a:srgbClr val="F26B43"/>
          </p15:clr>
        </p15:guide>
        <p15:guide id="28" pos="7650" userDrawn="1">
          <p15:clr>
            <a:srgbClr val="F26B43"/>
          </p15:clr>
        </p15:guide>
        <p15:guide id="30" orient="horz" pos="527" userDrawn="1">
          <p15:clr>
            <a:srgbClr val="F26B43"/>
          </p15:clr>
        </p15:guide>
        <p15:guide id="31" orient="horz" pos="799" userDrawn="1">
          <p15:clr>
            <a:srgbClr val="F26B43"/>
          </p15:clr>
        </p15:guide>
        <p15:guide id="32" orient="horz" pos="1071" userDrawn="1">
          <p15:clr>
            <a:srgbClr val="F26B43"/>
          </p15:clr>
        </p15:guide>
        <p15:guide id="33" orient="horz" pos="1344" userDrawn="1">
          <p15:clr>
            <a:srgbClr val="F26B43"/>
          </p15:clr>
        </p15:guide>
        <p15:guide id="34" orient="horz" pos="1616" userDrawn="1">
          <p15:clr>
            <a:srgbClr val="F26B43"/>
          </p15:clr>
        </p15:guide>
        <p15:guide id="35" orient="horz" pos="1888" userDrawn="1">
          <p15:clr>
            <a:srgbClr val="F26B43"/>
          </p15:clr>
        </p15:guide>
        <p15:guide id="36" orient="horz" pos="2160" userDrawn="1">
          <p15:clr>
            <a:srgbClr val="F26B43"/>
          </p15:clr>
        </p15:guide>
        <p15:guide id="37" orient="horz" pos="2432" userDrawn="1">
          <p15:clr>
            <a:srgbClr val="F26B43"/>
          </p15:clr>
        </p15:guide>
        <p15:guide id="38" orient="horz" pos="2704" userDrawn="1">
          <p15:clr>
            <a:srgbClr val="F26B43"/>
          </p15:clr>
        </p15:guide>
        <p15:guide id="39" orient="horz" pos="2976" userDrawn="1">
          <p15:clr>
            <a:srgbClr val="F26B43"/>
          </p15:clr>
        </p15:guide>
        <p15:guide id="40" orient="horz" pos="3249" userDrawn="1">
          <p15:clr>
            <a:srgbClr val="F26B43"/>
          </p15:clr>
        </p15:guide>
        <p15:guide id="41" orient="horz" pos="3521" userDrawn="1">
          <p15:clr>
            <a:srgbClr val="F26B43"/>
          </p15:clr>
        </p15:guide>
        <p15:guide id="42" orient="horz" pos="3793" userDrawn="1">
          <p15:clr>
            <a:srgbClr val="F26B43"/>
          </p15:clr>
        </p15:guide>
        <p15:guide id="43" orient="horz" pos="4065" userDrawn="1">
          <p15:clr>
            <a:srgbClr val="F26B43"/>
          </p15:clr>
        </p15:guide>
        <p15:guide id="44" pos="3976" userDrawn="1">
          <p15:clr>
            <a:srgbClr val="F26B43"/>
          </p15:clr>
        </p15:guide>
        <p15:guide id="45" pos="3704" userDrawn="1">
          <p15:clr>
            <a:srgbClr val="F26B43"/>
          </p15:clr>
        </p15:guide>
        <p15:guide id="46" pos="302" userDrawn="1">
          <p15:clr>
            <a:srgbClr val="F26B43"/>
          </p15:clr>
        </p15:guide>
        <p15:guide id="47" pos="166" userDrawn="1">
          <p15:clr>
            <a:srgbClr val="F26B43"/>
          </p15:clr>
        </p15:guide>
        <p15:guide id="48" pos="7514" userDrawn="1">
          <p15:clr>
            <a:srgbClr val="F26B43"/>
          </p15:clr>
        </p15:guide>
        <p15:guide id="52" orient="horz" pos="391" userDrawn="1">
          <p15:clr>
            <a:srgbClr val="F26B43"/>
          </p15:clr>
        </p15:guide>
        <p15:guide id="53" orient="horz" pos="18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F7B339F-0E07-CB40-A1F9-EFF60A4EEC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US" altLang="ja-JP" dirty="0"/>
            </a:br>
            <a:r>
              <a:rPr lang="ja-JP" altLang="en-US"/>
              <a:t>パワーポイント</a:t>
            </a:r>
            <a:br>
              <a:rPr lang="en-US" altLang="ja-JP" dirty="0"/>
            </a:br>
            <a:r>
              <a:rPr lang="ja-JP" altLang="en-US"/>
              <a:t>スライドテンプレート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2FA81006-8CEE-5C43-B1B7-FEE932A2C1A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dirty="0"/>
              <a:t>2021.10 </a:t>
            </a:r>
            <a:r>
              <a:rPr lang="ja-JP" altLang="en-US"/>
              <a:t>広報室作成</a:t>
            </a:r>
          </a:p>
        </p:txBody>
      </p:sp>
    </p:spTree>
    <p:extLst>
      <p:ext uri="{BB962C8B-B14F-4D97-AF65-F5344CB8AC3E}">
        <p14:creationId xmlns:p14="http://schemas.microsoft.com/office/powerpoint/2010/main" val="25355671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3FDC39E-F361-DC42-A7D6-5776986B32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タイトル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81F9D447-12BE-0144-B90D-64A1B280DE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6E1F464-8D8C-DA48-8FE9-90F060746768}" type="slidenum">
              <a:rPr lang="ja-JP" altLang="en-US" smtClean="0"/>
              <a:pPr/>
              <a:t>10</a:t>
            </a:fld>
            <a:endParaRPr lang="ja-JP" altLang="en-US" sz="1200"/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647AEEF-D1A9-CE43-A2FD-F5FC0A4ED8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/>
              <a:t>テキスト</a:t>
            </a:r>
            <a:endParaRPr lang="en-US" altLang="ja-JP" dirty="0"/>
          </a:p>
          <a:p>
            <a:r>
              <a:rPr lang="ja-JP" altLang="en-US"/>
              <a:t>レベル１</a:t>
            </a:r>
            <a:endParaRPr lang="en-US" altLang="ja-JP" dirty="0"/>
          </a:p>
          <a:p>
            <a:pPr lvl="1"/>
            <a:r>
              <a:rPr lang="ja-JP" altLang="en-US"/>
              <a:t>レベル２</a:t>
            </a:r>
            <a:endParaRPr lang="en-US" altLang="ja-JP" dirty="0"/>
          </a:p>
          <a:p>
            <a:pPr lvl="2"/>
            <a:r>
              <a:rPr lang="ja-JP" altLang="en-US"/>
              <a:t>レベル３</a:t>
            </a:r>
          </a:p>
          <a:p>
            <a:endParaRPr kumimoji="1" lang="ja-JP" altLang="en-US"/>
          </a:p>
        </p:txBody>
      </p:sp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8BA48E85-3BDA-734E-AAB4-AF5F5A1B9032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/>
              <a:t>テキスト</a:t>
            </a:r>
            <a:endParaRPr lang="en-US" altLang="ja-JP" dirty="0"/>
          </a:p>
          <a:p>
            <a:r>
              <a:rPr lang="ja-JP" altLang="en-US"/>
              <a:t>レベル１</a:t>
            </a:r>
            <a:endParaRPr lang="en-US" altLang="ja-JP" dirty="0"/>
          </a:p>
          <a:p>
            <a:pPr lvl="1"/>
            <a:r>
              <a:rPr lang="ja-JP" altLang="en-US"/>
              <a:t>レベル２</a:t>
            </a:r>
            <a:endParaRPr lang="en-US" altLang="ja-JP" dirty="0"/>
          </a:p>
          <a:p>
            <a:pPr lvl="2"/>
            <a:r>
              <a:rPr lang="ja-JP" altLang="en-US"/>
              <a:t>レベル３</a:t>
            </a:r>
          </a:p>
          <a:p>
            <a:endParaRPr kumimoji="1" lang="ja-JP" altLang="en-US"/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A90C35BF-C2EC-B640-8001-8ACFFBD5C5FB}"/>
              </a:ext>
            </a:extLst>
          </p:cNvPr>
          <p:cNvSpPr>
            <a:spLocks noGrp="1"/>
          </p:cNvSpPr>
          <p:nvPr>
            <p:ph idx="11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/>
              <a:t>テキスト</a:t>
            </a:r>
            <a:endParaRPr lang="en-US" altLang="ja-JP" dirty="0"/>
          </a:p>
          <a:p>
            <a:r>
              <a:rPr lang="ja-JP" altLang="en-US"/>
              <a:t>レベル１</a:t>
            </a:r>
            <a:endParaRPr lang="en-US" altLang="ja-JP" dirty="0"/>
          </a:p>
          <a:p>
            <a:pPr lvl="1"/>
            <a:r>
              <a:rPr lang="ja-JP" altLang="en-US"/>
              <a:t>レベル２</a:t>
            </a:r>
            <a:endParaRPr lang="en-US" altLang="ja-JP" dirty="0"/>
          </a:p>
          <a:p>
            <a:pPr lvl="2"/>
            <a:r>
              <a:rPr lang="ja-JP" altLang="en-US"/>
              <a:t>レベル３</a:t>
            </a:r>
          </a:p>
          <a:p>
            <a:endParaRPr kumimoji="1" lang="ja-JP" altLang="en-US"/>
          </a:p>
        </p:txBody>
      </p:sp>
      <p:sp>
        <p:nvSpPr>
          <p:cNvPr id="7" name="コンテンツ プレースホルダー 6">
            <a:extLst>
              <a:ext uri="{FF2B5EF4-FFF2-40B4-BE49-F238E27FC236}">
                <a16:creationId xmlns:a16="http://schemas.microsoft.com/office/drawing/2014/main" id="{BE7CB981-0B26-CC49-805D-5BEBA2DB86AF}"/>
              </a:ext>
            </a:extLst>
          </p:cNvPr>
          <p:cNvSpPr>
            <a:spLocks noGrp="1"/>
          </p:cNvSpPr>
          <p:nvPr>
            <p:ph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/>
              <a:t>テキスト</a:t>
            </a:r>
            <a:endParaRPr lang="en-US" altLang="ja-JP" dirty="0"/>
          </a:p>
          <a:p>
            <a:r>
              <a:rPr lang="ja-JP" altLang="en-US"/>
              <a:t>レベル１</a:t>
            </a:r>
            <a:endParaRPr lang="en-US" altLang="ja-JP" dirty="0"/>
          </a:p>
          <a:p>
            <a:pPr lvl="1"/>
            <a:r>
              <a:rPr lang="ja-JP" altLang="en-US"/>
              <a:t>レベル２</a:t>
            </a:r>
            <a:endParaRPr lang="en-US" altLang="ja-JP" dirty="0"/>
          </a:p>
          <a:p>
            <a:pPr lvl="2"/>
            <a:r>
              <a:rPr lang="ja-JP" altLang="en-US"/>
              <a:t>レベル３</a:t>
            </a:r>
          </a:p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56902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字幕 2">
            <a:extLst>
              <a:ext uri="{FF2B5EF4-FFF2-40B4-BE49-F238E27FC236}">
                <a16:creationId xmlns:a16="http://schemas.microsoft.com/office/drawing/2014/main" id="{2FA81006-8CEE-5C43-B1B7-FEE932A2C1A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/>
              <a:t>ホームタブ＞レイアウトから</a:t>
            </a:r>
            <a:endParaRPr lang="en-US" altLang="ja-JP" dirty="0"/>
          </a:p>
          <a:p>
            <a:r>
              <a:rPr lang="ja-JP" altLang="en-US"/>
              <a:t>各コースカラーのバージョンを選択可能です</a:t>
            </a: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BF7B339F-0E07-CB40-A1F9-EFF60A4EEC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パワーポイント</a:t>
            </a:r>
            <a:br>
              <a:rPr lang="en-US" altLang="ja-JP" dirty="0"/>
            </a:br>
            <a:r>
              <a:rPr lang="ja-JP" altLang="en-US"/>
              <a:t>スライドテンプレート</a:t>
            </a:r>
          </a:p>
        </p:txBody>
      </p:sp>
    </p:spTree>
    <p:extLst>
      <p:ext uri="{BB962C8B-B14F-4D97-AF65-F5344CB8AC3E}">
        <p14:creationId xmlns:p14="http://schemas.microsoft.com/office/powerpoint/2010/main" val="6359633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字幕 4">
            <a:extLst>
              <a:ext uri="{FF2B5EF4-FFF2-40B4-BE49-F238E27FC236}">
                <a16:creationId xmlns:a16="http://schemas.microsoft.com/office/drawing/2014/main" id="{C28121FF-FF74-034D-8108-4E1D1ABBCA1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/>
              <a:t>セクションサブタイトル</a:t>
            </a:r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243F7085-E6EA-A345-8AC6-D791F5859B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セクションタイトル</a:t>
            </a:r>
          </a:p>
        </p:txBody>
      </p:sp>
    </p:spTree>
    <p:extLst>
      <p:ext uri="{BB962C8B-B14F-4D97-AF65-F5344CB8AC3E}">
        <p14:creationId xmlns:p14="http://schemas.microsoft.com/office/powerpoint/2010/main" val="34508656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字幕 4">
            <a:extLst>
              <a:ext uri="{FF2B5EF4-FFF2-40B4-BE49-F238E27FC236}">
                <a16:creationId xmlns:a16="http://schemas.microsoft.com/office/drawing/2014/main" id="{C28121FF-FF74-034D-8108-4E1D1ABBCA1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/>
              <a:t>ホームタブ＞レイアウトから</a:t>
            </a:r>
            <a:endParaRPr lang="en-US" altLang="ja-JP" dirty="0"/>
          </a:p>
          <a:p>
            <a:r>
              <a:rPr lang="ja-JP" altLang="en-US"/>
              <a:t>各コースカラーのバージョンを選択可能です</a:t>
            </a:r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243F7085-E6EA-A345-8AC6-D791F5859B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セクションタイトル</a:t>
            </a:r>
          </a:p>
        </p:txBody>
      </p:sp>
    </p:spTree>
    <p:extLst>
      <p:ext uri="{BB962C8B-B14F-4D97-AF65-F5344CB8AC3E}">
        <p14:creationId xmlns:p14="http://schemas.microsoft.com/office/powerpoint/2010/main" val="5371213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>
            <a:extLst>
              <a:ext uri="{FF2B5EF4-FFF2-40B4-BE49-F238E27FC236}">
                <a16:creationId xmlns:a16="http://schemas.microsoft.com/office/drawing/2014/main" id="{6DCA074D-454B-BA4A-A03C-AC3D5229C1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/>
              <a:t>テキスト</a:t>
            </a:r>
          </a:p>
        </p:txBody>
      </p:sp>
      <p:sp>
        <p:nvSpPr>
          <p:cNvPr id="3" name="タイトル 2">
            <a:extLst>
              <a:ext uri="{FF2B5EF4-FFF2-40B4-BE49-F238E27FC236}">
                <a16:creationId xmlns:a16="http://schemas.microsoft.com/office/drawing/2014/main" id="{9D06D2E8-C320-9944-801F-ADE19CFFB3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タイトル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13B401F-77B4-4E4E-BBD1-9CFB630325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6E1F464-8D8C-DA48-8FE9-90F060746768}" type="slidenum">
              <a:rPr lang="ja-JP" altLang="en-US" smtClean="0"/>
              <a:pPr/>
              <a:t>5</a:t>
            </a:fld>
            <a:endParaRPr lang="ja-JP" altLang="en-US" sz="1200"/>
          </a:p>
        </p:txBody>
      </p:sp>
    </p:spTree>
    <p:extLst>
      <p:ext uri="{BB962C8B-B14F-4D97-AF65-F5344CB8AC3E}">
        <p14:creationId xmlns:p14="http://schemas.microsoft.com/office/powerpoint/2010/main" val="14822652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>
            <a:extLst>
              <a:ext uri="{FF2B5EF4-FFF2-40B4-BE49-F238E27FC236}">
                <a16:creationId xmlns:a16="http://schemas.microsoft.com/office/drawing/2014/main" id="{9D06D2E8-C320-9944-801F-ADE19CFFB3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タイトル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13B401F-77B4-4E4E-BBD1-9CFB630325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6E1F464-8D8C-DA48-8FE9-90F060746768}" type="slidenum">
              <a:rPr lang="ja-JP" altLang="en-US" smtClean="0"/>
              <a:pPr/>
              <a:t>6</a:t>
            </a:fld>
            <a:endParaRPr lang="ja-JP" altLang="en-US" sz="1200"/>
          </a:p>
        </p:txBody>
      </p:sp>
      <p:sp>
        <p:nvSpPr>
          <p:cNvPr id="2" name="コンテンツ プレースホルダー 1">
            <a:extLst>
              <a:ext uri="{FF2B5EF4-FFF2-40B4-BE49-F238E27FC236}">
                <a16:creationId xmlns:a16="http://schemas.microsoft.com/office/drawing/2014/main" id="{6DCA074D-454B-BA4A-A03C-AC3D5229C1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/>
              <a:t>テキスト</a:t>
            </a:r>
          </a:p>
        </p:txBody>
      </p:sp>
    </p:spTree>
    <p:extLst>
      <p:ext uri="{BB962C8B-B14F-4D97-AF65-F5344CB8AC3E}">
        <p14:creationId xmlns:p14="http://schemas.microsoft.com/office/powerpoint/2010/main" val="33207706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コンテンツ プレースホルダー 6">
            <a:extLst>
              <a:ext uri="{FF2B5EF4-FFF2-40B4-BE49-F238E27FC236}">
                <a16:creationId xmlns:a16="http://schemas.microsoft.com/office/drawing/2014/main" id="{29E42CE1-17BB-0143-816A-B7D23E2140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/>
              <a:t>テキスト</a:t>
            </a:r>
            <a:endParaRPr lang="en-US" altLang="ja-JP" dirty="0"/>
          </a:p>
          <a:p>
            <a:r>
              <a:rPr lang="ja-JP" altLang="en-US"/>
              <a:t>レベル１</a:t>
            </a:r>
            <a:endParaRPr lang="en-US" altLang="ja-JP" dirty="0"/>
          </a:p>
          <a:p>
            <a:pPr lvl="1"/>
            <a:r>
              <a:rPr lang="ja-JP" altLang="en-US"/>
              <a:t>レベル２</a:t>
            </a:r>
            <a:endParaRPr lang="en-US" altLang="ja-JP" dirty="0"/>
          </a:p>
          <a:p>
            <a:pPr lvl="2"/>
            <a:r>
              <a:rPr lang="ja-JP" altLang="en-US"/>
              <a:t>レベル３</a:t>
            </a:r>
          </a:p>
        </p:txBody>
      </p:sp>
      <p:sp>
        <p:nvSpPr>
          <p:cNvPr id="6" name="タイトル 5">
            <a:extLst>
              <a:ext uri="{FF2B5EF4-FFF2-40B4-BE49-F238E27FC236}">
                <a16:creationId xmlns:a16="http://schemas.microsoft.com/office/drawing/2014/main" id="{9F69A89C-17B2-6242-8232-C8CB389336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タイトル</a:t>
            </a:r>
          </a:p>
        </p:txBody>
      </p:sp>
      <p:sp>
        <p:nvSpPr>
          <p:cNvPr id="8" name="図プレースホルダー 7">
            <a:extLst>
              <a:ext uri="{FF2B5EF4-FFF2-40B4-BE49-F238E27FC236}">
                <a16:creationId xmlns:a16="http://schemas.microsoft.com/office/drawing/2014/main" id="{2AA93654-62D8-1A41-9CFD-9312FB8D94C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FCCD1256-26E7-B54B-8EE1-12058DD4D182}"/>
              </a:ext>
            </a:extLst>
          </p:cNvPr>
          <p:cNvSpPr/>
          <p:nvPr/>
        </p:nvSpPr>
        <p:spPr>
          <a:xfrm>
            <a:off x="6286500" y="1231900"/>
            <a:ext cx="5435600" cy="48133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/>
              <a:t>図</a:t>
            </a:r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B439B832-1010-4540-A39A-19CEF3935A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6E1F464-8D8C-DA48-8FE9-90F060746768}" type="slidenum">
              <a:rPr lang="ja-JP" altLang="en-US" smtClean="0"/>
              <a:pPr/>
              <a:t>7</a:t>
            </a:fld>
            <a:endParaRPr lang="ja-JP" altLang="en-US" sz="1200"/>
          </a:p>
        </p:txBody>
      </p:sp>
    </p:spTree>
    <p:extLst>
      <p:ext uri="{BB962C8B-B14F-4D97-AF65-F5344CB8AC3E}">
        <p14:creationId xmlns:p14="http://schemas.microsoft.com/office/powerpoint/2010/main" val="4725156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A42615D-EF9F-D342-9938-F2C363B901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7A85C80A-4753-E44E-8493-7D6522CF6B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6E1F464-8D8C-DA48-8FE9-90F060746768}" type="slidenum">
              <a:rPr lang="ja-JP" altLang="en-US" smtClean="0"/>
              <a:pPr/>
              <a:t>8</a:t>
            </a:fld>
            <a:endParaRPr lang="ja-JP" altLang="en-US" sz="1200"/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762D257-F5A4-1946-94A6-C2C346AC86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/>
              <a:t>テキスト</a:t>
            </a:r>
            <a:endParaRPr lang="en-US" altLang="ja-JP" dirty="0"/>
          </a:p>
          <a:p>
            <a:r>
              <a:rPr lang="ja-JP" altLang="en-US"/>
              <a:t>レベル１</a:t>
            </a:r>
            <a:endParaRPr lang="en-US" altLang="ja-JP" dirty="0"/>
          </a:p>
          <a:p>
            <a:pPr lvl="1"/>
            <a:r>
              <a:rPr lang="ja-JP" altLang="en-US"/>
              <a:t>レベル２</a:t>
            </a:r>
            <a:endParaRPr lang="en-US" altLang="ja-JP" dirty="0"/>
          </a:p>
          <a:p>
            <a:pPr lvl="2"/>
            <a:r>
              <a:rPr lang="ja-JP" altLang="en-US"/>
              <a:t>レベル３</a:t>
            </a:r>
          </a:p>
          <a:p>
            <a:endParaRPr kumimoji="1" lang="ja-JP" altLang="en-US"/>
          </a:p>
        </p:txBody>
      </p:sp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062936C8-2379-3649-8532-860C045662C2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/>
              <a:t>テキスト</a:t>
            </a:r>
            <a:endParaRPr lang="en-US" altLang="ja-JP" dirty="0"/>
          </a:p>
          <a:p>
            <a:r>
              <a:rPr lang="ja-JP" altLang="en-US"/>
              <a:t>レベル１</a:t>
            </a:r>
            <a:endParaRPr lang="en-US" altLang="ja-JP" dirty="0"/>
          </a:p>
          <a:p>
            <a:pPr lvl="1"/>
            <a:r>
              <a:rPr lang="ja-JP" altLang="en-US"/>
              <a:t>レベル２</a:t>
            </a:r>
            <a:endParaRPr lang="en-US" altLang="ja-JP" dirty="0"/>
          </a:p>
          <a:p>
            <a:pPr lvl="2"/>
            <a:r>
              <a:rPr lang="ja-JP" altLang="en-US"/>
              <a:t>レベル３</a:t>
            </a:r>
          </a:p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83510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>
            <a:extLst>
              <a:ext uri="{FF2B5EF4-FFF2-40B4-BE49-F238E27FC236}">
                <a16:creationId xmlns:a16="http://schemas.microsoft.com/office/drawing/2014/main" id="{9F69A89C-17B2-6242-8232-C8CB389336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タイトル</a:t>
            </a:r>
          </a:p>
        </p:txBody>
      </p:sp>
      <p:sp>
        <p:nvSpPr>
          <p:cNvPr id="7" name="コンテンツ プレースホルダー 6">
            <a:extLst>
              <a:ext uri="{FF2B5EF4-FFF2-40B4-BE49-F238E27FC236}">
                <a16:creationId xmlns:a16="http://schemas.microsoft.com/office/drawing/2014/main" id="{29E42CE1-17BB-0143-816A-B7D23E2140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/>
              <a:t>テキスト</a:t>
            </a:r>
            <a:endParaRPr lang="en-US" altLang="ja-JP" dirty="0"/>
          </a:p>
          <a:p>
            <a:r>
              <a:rPr lang="ja-JP" altLang="en-US"/>
              <a:t>レベル１</a:t>
            </a:r>
            <a:endParaRPr lang="en-US" altLang="ja-JP" dirty="0"/>
          </a:p>
          <a:p>
            <a:pPr lvl="1"/>
            <a:r>
              <a:rPr lang="ja-JP" altLang="en-US"/>
              <a:t>レベル２</a:t>
            </a:r>
            <a:endParaRPr lang="en-US" altLang="ja-JP" dirty="0"/>
          </a:p>
          <a:p>
            <a:pPr lvl="2"/>
            <a:r>
              <a:rPr lang="ja-JP" altLang="en-US"/>
              <a:t>レベル３</a:t>
            </a:r>
          </a:p>
        </p:txBody>
      </p:sp>
      <p:sp>
        <p:nvSpPr>
          <p:cNvPr id="2" name="コンテンツ プレースホルダー 1">
            <a:extLst>
              <a:ext uri="{FF2B5EF4-FFF2-40B4-BE49-F238E27FC236}">
                <a16:creationId xmlns:a16="http://schemas.microsoft.com/office/drawing/2014/main" id="{0F7270BB-B140-3442-B427-48EAF42EFE3E}"/>
              </a:ext>
            </a:extLst>
          </p:cNvPr>
          <p:cNvSpPr>
            <a:spLocks noGrp="1"/>
          </p:cNvSpPr>
          <p:nvPr>
            <p:ph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/>
              <a:t>テキスト</a:t>
            </a:r>
            <a:endParaRPr lang="en-US" altLang="ja-JP" dirty="0"/>
          </a:p>
          <a:p>
            <a:r>
              <a:rPr lang="ja-JP" altLang="en-US"/>
              <a:t>レベル１</a:t>
            </a:r>
            <a:endParaRPr lang="en-US" altLang="ja-JP" dirty="0"/>
          </a:p>
          <a:p>
            <a:pPr lvl="1"/>
            <a:r>
              <a:rPr lang="ja-JP" altLang="en-US"/>
              <a:t>レベル２</a:t>
            </a:r>
            <a:endParaRPr lang="en-US" altLang="ja-JP" dirty="0"/>
          </a:p>
          <a:p>
            <a:pPr lvl="2"/>
            <a:r>
              <a:rPr lang="ja-JP" altLang="en-US"/>
              <a:t>レベル３</a:t>
            </a:r>
          </a:p>
          <a:p>
            <a:endParaRPr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201A462-E2D8-4449-8E3D-B4F66E2F9702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/>
              <a:t>テキスト</a:t>
            </a:r>
            <a:endParaRPr lang="en-US" altLang="ja-JP" dirty="0"/>
          </a:p>
          <a:p>
            <a:r>
              <a:rPr lang="ja-JP" altLang="en-US"/>
              <a:t>レベル１</a:t>
            </a:r>
            <a:endParaRPr lang="en-US" altLang="ja-JP" dirty="0"/>
          </a:p>
          <a:p>
            <a:pPr lvl="1"/>
            <a:r>
              <a:rPr lang="ja-JP" altLang="en-US"/>
              <a:t>レベル２</a:t>
            </a:r>
            <a:endParaRPr lang="en-US" altLang="ja-JP" dirty="0"/>
          </a:p>
          <a:p>
            <a:pPr lvl="2"/>
            <a:r>
              <a:rPr lang="ja-JP" altLang="en-US"/>
              <a:t>レベル３</a:t>
            </a:r>
          </a:p>
          <a:p>
            <a:endParaRPr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803DA03-713B-174D-8B1F-1C5E3AB8EE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6E1F464-8D8C-DA48-8FE9-90F060746768}" type="slidenum">
              <a:rPr lang="ja-JP" altLang="en-US" smtClean="0"/>
              <a:pPr/>
              <a:t>9</a:t>
            </a:fld>
            <a:endParaRPr lang="ja-JP" altLang="en-US" sz="1200"/>
          </a:p>
        </p:txBody>
      </p:sp>
    </p:spTree>
    <p:extLst>
      <p:ext uri="{BB962C8B-B14F-4D97-AF65-F5344CB8AC3E}">
        <p14:creationId xmlns:p14="http://schemas.microsoft.com/office/powerpoint/2010/main" val="3419356682"/>
      </p:ext>
    </p:extLst>
  </p:cSld>
  <p:clrMapOvr>
    <a:masterClrMapping/>
  </p:clrMapOvr>
</p:sld>
</file>

<file path=ppt/theme/theme1.xml><?xml version="1.0" encoding="utf-8"?>
<a:theme xmlns:a="http://schemas.openxmlformats.org/drawingml/2006/main" name="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76224</TotalTime>
  <Words>125</Words>
  <Application>Microsoft Macintosh PowerPoint</Application>
  <PresentationFormat>ワイド画面</PresentationFormat>
  <Paragraphs>70</Paragraphs>
  <Slides>10</Slides>
  <Notes>6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8" baseType="lpstr">
      <vt:lpstr>K-UDKakugo_Small Pr6 B</vt:lpstr>
      <vt:lpstr>K-UDKakugo_Small Pr6 M</vt:lpstr>
      <vt:lpstr>游ゴシック</vt:lpstr>
      <vt:lpstr>Arial</vt:lpstr>
      <vt:lpstr>Calibri</vt:lpstr>
      <vt:lpstr>Myriad Pro</vt:lpstr>
      <vt:lpstr>Wingdings</vt:lpstr>
      <vt:lpstr>テーマ</vt:lpstr>
      <vt:lpstr> パワーポイント スライドテンプレート</vt:lpstr>
      <vt:lpstr>パワーポイント スライドテンプレート</vt:lpstr>
      <vt:lpstr>セクションタイトル</vt:lpstr>
      <vt:lpstr>セクションタイトル</vt:lpstr>
      <vt:lpstr>タイトル</vt:lpstr>
      <vt:lpstr>タイトル</vt:lpstr>
      <vt:lpstr>タイトル</vt:lpstr>
      <vt:lpstr>PowerPoint プレゼンテーション</vt:lpstr>
      <vt:lpstr>タイトル</vt:lpstr>
      <vt:lpstr>タイトル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九州大学 芸術工学部 大学院芸術工学府 大学院芸術工学研究院    </dc:title>
  <dc:creator>IHARA HISAYASU</dc:creator>
  <cp:lastModifiedBy>MIYAGAKI TAKAHIRO</cp:lastModifiedBy>
  <cp:revision>1095</cp:revision>
  <dcterms:created xsi:type="dcterms:W3CDTF">2020-09-15T05:15:06Z</dcterms:created>
  <dcterms:modified xsi:type="dcterms:W3CDTF">2021-10-20T09:08:46Z</dcterms:modified>
</cp:coreProperties>
</file>