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0" r:id="rId1"/>
  </p:sldMasterIdLst>
  <p:notesMasterIdLst>
    <p:notesMasterId r:id="rId12"/>
  </p:notesMasterIdLst>
  <p:sldIdLst>
    <p:sldId id="385" r:id="rId2"/>
    <p:sldId id="389" r:id="rId3"/>
    <p:sldId id="386" r:id="rId4"/>
    <p:sldId id="390" r:id="rId5"/>
    <p:sldId id="394" r:id="rId6"/>
    <p:sldId id="396" r:id="rId7"/>
    <p:sldId id="387" r:id="rId8"/>
    <p:sldId id="395" r:id="rId9"/>
    <p:sldId id="388" r:id="rId10"/>
    <p:sldId id="392" r:id="rId11"/>
  </p:sldIdLst>
  <p:sldSz cx="12192000" cy="6858000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5691F220-FB97-5F4A-ABB5-5DB2C9E85607}">
          <p14:sldIdLst>
            <p14:sldId id="385"/>
            <p14:sldId id="389"/>
            <p14:sldId id="386"/>
            <p14:sldId id="390"/>
            <p14:sldId id="394"/>
            <p14:sldId id="396"/>
            <p14:sldId id="387"/>
            <p14:sldId id="395"/>
            <p14:sldId id="388"/>
            <p14:sldId id="39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D946"/>
    <a:srgbClr val="37B800"/>
    <a:srgbClr val="00A6E6"/>
    <a:srgbClr val="FF3E29"/>
    <a:srgbClr val="C964CF"/>
    <a:srgbClr val="E62082"/>
    <a:srgbClr val="79E64A"/>
    <a:srgbClr val="00A69B"/>
    <a:srgbClr val="00A6C6"/>
    <a:srgbClr val="3355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3237"/>
    <p:restoredTop sz="96327"/>
  </p:normalViewPr>
  <p:slideViewPr>
    <p:cSldViewPr snapToGrid="0">
      <p:cViewPr varScale="1">
        <p:scale>
          <a:sx n="108" d="100"/>
          <a:sy n="108" d="100"/>
        </p:scale>
        <p:origin x="224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86C602-ADD5-904C-8024-0435CAED47E2}" type="datetimeFigureOut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7981C-FA40-F348-8BD1-6FCF5195A4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3111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B7981C-FA40-F348-8BD1-6FCF5195A4F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800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B7981C-FA40-F348-8BD1-6FCF5195A4F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2114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B7981C-FA40-F348-8BD1-6FCF5195A4F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879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B7981C-FA40-F348-8BD1-6FCF5195A4F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992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B7981C-FA40-F348-8BD1-6FCF5195A4F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358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B7981C-FA40-F348-8BD1-6FCF5195A4F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135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">
    <p:bg>
      <p:bgPr>
        <a:solidFill>
          <a:srgbClr val="3355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5" y="3421727"/>
            <a:ext cx="11233150" cy="1728787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US" altLang="ja-JP" dirty="0"/>
          </a:p>
          <a:p>
            <a:r>
              <a:rPr kumimoji="1" lang="ja-JP" altLang="en-US"/>
              <a:t>芸工カラー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1268413"/>
            <a:ext cx="11233150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EF027CC-4220-0D4B-AEAA-84B456A401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425" y="296863"/>
            <a:ext cx="5505521" cy="54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514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セクションタイトル（ID・人間生活デザインコースカラー）">
    <p:bg>
      <p:bgPr>
        <a:solidFill>
          <a:srgbClr val="72D9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9425" y="3441405"/>
            <a:ext cx="11233150" cy="1716382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セクション サブタイトルの書式設定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424" y="1268413"/>
            <a:ext cx="11233149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セクション タイトルの書式設定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0089679-978E-6746-8B01-92C6CE221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62537" y="6244151"/>
            <a:ext cx="2542321" cy="51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0985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セクションタイトル（SDコースカラー）">
    <p:bg>
      <p:bgPr>
        <a:solidFill>
          <a:srgbClr val="E620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9425" y="3441405"/>
            <a:ext cx="11233150" cy="1716382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セクション サブタイトルの書式設定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424" y="1268413"/>
            <a:ext cx="11233149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セクション タイトルの書式設定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AFAD09C-5DEB-FC49-94C9-8BEC18579E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62537" y="6244151"/>
            <a:ext cx="2542321" cy="51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1075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セクションタイトル（未来構想・未来共生デザインコースカラー）">
    <p:bg>
      <p:bgPr>
        <a:solidFill>
          <a:srgbClr val="C964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9425" y="3441405"/>
            <a:ext cx="11233150" cy="1716382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セクション サブタイトルの書式設定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424" y="1268413"/>
            <a:ext cx="11233149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セクション タイトルの書式設定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3F24F58-A037-084A-A966-DA793C7D04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62537" y="6244151"/>
            <a:ext cx="2542321" cy="51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2284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セクションタイトル（メディアデザインコースカラー）">
    <p:bg>
      <p:bgPr>
        <a:solidFill>
          <a:srgbClr val="00A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9425" y="3441405"/>
            <a:ext cx="11233150" cy="1716382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セクション サブタイトルの書式設定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424" y="1268413"/>
            <a:ext cx="11233149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セクション タイトルの書式設定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23334AB-0E85-4E41-B6E5-84285643AB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62537" y="6244151"/>
            <a:ext cx="2542321" cy="51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7286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セクションタイトル（音響設計コースカラー）">
    <p:bg>
      <p:bgPr>
        <a:solidFill>
          <a:srgbClr val="FF3E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9425" y="3441405"/>
            <a:ext cx="11233150" cy="1716382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セクション サブタイトルの書式設定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424" y="1268413"/>
            <a:ext cx="11233149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セクション タイトルの書式設定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B8B3A42-F981-AA49-AE4A-AB6BBE8A0D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62537" y="6244151"/>
            <a:ext cx="2542321" cy="51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0882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セクションタイトル＋図（コースカラー）">
    <p:bg>
      <p:bgPr>
        <a:solidFill>
          <a:srgbClr val="3355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527799" y="3441405"/>
            <a:ext cx="5184776" cy="1716382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セクション サブタイトルの書式設定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27799" y="1268413"/>
            <a:ext cx="5184775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セクション タイトルの書式設定</a:t>
            </a:r>
          </a:p>
        </p:txBody>
      </p:sp>
      <p:sp>
        <p:nvSpPr>
          <p:cNvPr id="5" name="図プレースホルダー 4">
            <a:extLst>
              <a:ext uri="{FF2B5EF4-FFF2-40B4-BE49-F238E27FC236}">
                <a16:creationId xmlns:a16="http://schemas.microsoft.com/office/drawing/2014/main" id="{108C8DF8-925D-EC49-955D-9874779F78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</p:spPr>
        <p:txBody>
          <a:bodyPr anchor="ctr" anchorCtr="1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A7F45A9-C70D-7243-9C80-81E1EAD3AD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62537" y="6244151"/>
            <a:ext cx="2542321" cy="51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37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（ロゴ右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プレースホルダー 2">
            <a:extLst>
              <a:ext uri="{FF2B5EF4-FFF2-40B4-BE49-F238E27FC236}">
                <a16:creationId xmlns:a16="http://schemas.microsoft.com/office/drawing/2014/main" id="{84B9191C-23D3-7343-9090-F12F4EF23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997" y="1278000"/>
            <a:ext cx="11224577" cy="47529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4" name="タイトル プレースホルダー 1">
            <a:extLst>
              <a:ext uri="{FF2B5EF4-FFF2-40B4-BE49-F238E27FC236}">
                <a16:creationId xmlns:a16="http://schemas.microsoft.com/office/drawing/2014/main" id="{B0A031AF-4E93-824D-8133-869487FE4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998" y="296863"/>
            <a:ext cx="11224575" cy="3238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B4C3833-88DD-9640-B768-3B3794194D47}"/>
              </a:ext>
            </a:extLst>
          </p:cNvPr>
          <p:cNvCxnSpPr>
            <a:cxnSpLocks/>
          </p:cNvCxnSpPr>
          <p:nvPr userDrawn="1"/>
        </p:nvCxnSpPr>
        <p:spPr>
          <a:xfrm>
            <a:off x="11462083" y="6402388"/>
            <a:ext cx="0" cy="266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スライド番号プレースホルダー 5">
            <a:extLst>
              <a:ext uri="{FF2B5EF4-FFF2-40B4-BE49-F238E27FC236}">
                <a16:creationId xmlns:a16="http://schemas.microsoft.com/office/drawing/2014/main" id="{62FFBAE6-235C-BC41-A129-410A6FB87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2083" y="6407150"/>
            <a:ext cx="477075" cy="261938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Myriad Pro" panose="020B0503030403020204" pitchFamily="34" charset="0"/>
                <a:ea typeface="FOT-UDKakugo_Small Pr6 R" panose="02020400000000000000" pitchFamily="18" charset="-128"/>
              </a:defRPr>
            </a:lvl1pPr>
          </a:lstStyle>
          <a:p>
            <a:fld id="{36E1F464-8D8C-DA48-8FE9-90F060746768}" type="slidenum">
              <a:rPr lang="ja-JP" altLang="en-US" smtClean="0"/>
              <a:pPr/>
              <a:t>‹#›</a:t>
            </a:fld>
            <a:endParaRPr lang="ja-JP" altLang="en-US" sz="120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C9F05340-E547-9940-8515-7522460627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59548" y="6243638"/>
            <a:ext cx="2602534" cy="52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325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" userDrawn="1">
          <p15:clr>
            <a:srgbClr val="F26B43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（ロゴ左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プレースホルダー 1">
            <a:extLst>
              <a:ext uri="{FF2B5EF4-FFF2-40B4-BE49-F238E27FC236}">
                <a16:creationId xmlns:a16="http://schemas.microsoft.com/office/drawing/2014/main" id="{B0A031AF-4E93-824D-8133-869487FE4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999" y="296864"/>
            <a:ext cx="11224576" cy="3238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B4C3833-88DD-9640-B768-3B3794194D47}"/>
              </a:ext>
            </a:extLst>
          </p:cNvPr>
          <p:cNvCxnSpPr>
            <a:cxnSpLocks/>
          </p:cNvCxnSpPr>
          <p:nvPr userDrawn="1"/>
        </p:nvCxnSpPr>
        <p:spPr>
          <a:xfrm>
            <a:off x="740600" y="6402388"/>
            <a:ext cx="0" cy="266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スライド番号プレースホルダー 5">
            <a:extLst>
              <a:ext uri="{FF2B5EF4-FFF2-40B4-BE49-F238E27FC236}">
                <a16:creationId xmlns:a16="http://schemas.microsoft.com/office/drawing/2014/main" id="{62FFBAE6-235C-BC41-A129-410A6FB87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63525" y="6407150"/>
            <a:ext cx="477075" cy="261938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Myriad Pro" panose="020B0503030403020204" pitchFamily="34" charset="0"/>
                <a:ea typeface="FOT-UDKakugo_Small Pr6 R" panose="02020400000000000000" pitchFamily="18" charset="-128"/>
              </a:defRPr>
            </a:lvl1pPr>
          </a:lstStyle>
          <a:p>
            <a:fld id="{36E1F464-8D8C-DA48-8FE9-90F060746768}" type="slidenum">
              <a:rPr lang="ja-JP" altLang="en-US" smtClean="0"/>
              <a:pPr/>
              <a:t>‹#›</a:t>
            </a:fld>
            <a:endParaRPr lang="ja-JP" altLang="en-US" sz="1200"/>
          </a:p>
        </p:txBody>
      </p:sp>
      <p:sp>
        <p:nvSpPr>
          <p:cNvPr id="10" name="テキスト プレースホルダー 2">
            <a:extLst>
              <a:ext uri="{FF2B5EF4-FFF2-40B4-BE49-F238E27FC236}">
                <a16:creationId xmlns:a16="http://schemas.microsoft.com/office/drawing/2014/main" id="{F4DE2398-DF26-4E4C-A2C9-795E6D16C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997" y="1278000"/>
            <a:ext cx="11224577" cy="47529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E3B3A90E-6084-D543-8AEE-C4A8034205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6484" y="6243638"/>
            <a:ext cx="2602534" cy="52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1979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" userDrawn="1">
          <p15:clr>
            <a:srgbClr val="F26B43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（ロゴ右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プレースホルダー 2">
            <a:extLst>
              <a:ext uri="{FF2B5EF4-FFF2-40B4-BE49-F238E27FC236}">
                <a16:creationId xmlns:a16="http://schemas.microsoft.com/office/drawing/2014/main" id="{84B9191C-23D3-7343-9090-F12F4EF23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997" y="1278000"/>
            <a:ext cx="5392103" cy="47529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4" name="タイトル プレースホルダー 1">
            <a:extLst>
              <a:ext uri="{FF2B5EF4-FFF2-40B4-BE49-F238E27FC236}">
                <a16:creationId xmlns:a16="http://schemas.microsoft.com/office/drawing/2014/main" id="{B0A031AF-4E93-824D-8133-869487FE4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999" y="296864"/>
            <a:ext cx="11224576" cy="3238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B4C3833-88DD-9640-B768-3B3794194D47}"/>
              </a:ext>
            </a:extLst>
          </p:cNvPr>
          <p:cNvCxnSpPr>
            <a:cxnSpLocks/>
          </p:cNvCxnSpPr>
          <p:nvPr userDrawn="1"/>
        </p:nvCxnSpPr>
        <p:spPr>
          <a:xfrm>
            <a:off x="11462083" y="6402388"/>
            <a:ext cx="0" cy="266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スライド番号プレースホルダー 5">
            <a:extLst>
              <a:ext uri="{FF2B5EF4-FFF2-40B4-BE49-F238E27FC236}">
                <a16:creationId xmlns:a16="http://schemas.microsoft.com/office/drawing/2014/main" id="{62FFBAE6-235C-BC41-A129-410A6FB87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2083" y="6407150"/>
            <a:ext cx="477075" cy="261938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Myriad Pro" panose="020B0503030403020204" pitchFamily="34" charset="0"/>
                <a:ea typeface="FOT-UDKakugo_Small Pr6 R" panose="02020400000000000000" pitchFamily="18" charset="-128"/>
              </a:defRPr>
            </a:lvl1pPr>
          </a:lstStyle>
          <a:p>
            <a:fld id="{36E1F464-8D8C-DA48-8FE9-90F060746768}" type="slidenum">
              <a:rPr lang="ja-JP" altLang="en-US" smtClean="0"/>
              <a:pPr/>
              <a:t>‹#›</a:t>
            </a:fld>
            <a:endParaRPr lang="ja-JP" altLang="en-US" sz="1200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FDE960E-AFBA-3D44-A7C5-7DB0AC2A72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11900" y="1278000"/>
            <a:ext cx="5400675" cy="47529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9777D1AF-ADDA-A14C-9ACF-4CC5033473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59548" y="6243638"/>
            <a:ext cx="2602534" cy="52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100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" userDrawn="1">
          <p15:clr>
            <a:srgbClr val="F26B43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２段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プレースホルダー 1">
            <a:extLst>
              <a:ext uri="{FF2B5EF4-FFF2-40B4-BE49-F238E27FC236}">
                <a16:creationId xmlns:a16="http://schemas.microsoft.com/office/drawing/2014/main" id="{B0A031AF-4E93-824D-8133-869487FE4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999" y="296864"/>
            <a:ext cx="11224576" cy="3238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B4C3833-88DD-9640-B768-3B3794194D47}"/>
              </a:ext>
            </a:extLst>
          </p:cNvPr>
          <p:cNvCxnSpPr>
            <a:cxnSpLocks/>
          </p:cNvCxnSpPr>
          <p:nvPr userDrawn="1"/>
        </p:nvCxnSpPr>
        <p:spPr>
          <a:xfrm>
            <a:off x="11462083" y="6402388"/>
            <a:ext cx="0" cy="266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スライド番号プレースホルダー 5">
            <a:extLst>
              <a:ext uri="{FF2B5EF4-FFF2-40B4-BE49-F238E27FC236}">
                <a16:creationId xmlns:a16="http://schemas.microsoft.com/office/drawing/2014/main" id="{62FFBAE6-235C-BC41-A129-410A6FB87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2083" y="6407150"/>
            <a:ext cx="477075" cy="261938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Myriad Pro" panose="020B0503030403020204" pitchFamily="34" charset="0"/>
                <a:ea typeface="FOT-UDKakugo_Small Pr6 R" panose="02020400000000000000" pitchFamily="18" charset="-128"/>
              </a:defRPr>
            </a:lvl1pPr>
          </a:lstStyle>
          <a:p>
            <a:fld id="{36E1F464-8D8C-DA48-8FE9-90F060746768}" type="slidenum">
              <a:rPr lang="ja-JP" altLang="en-US" smtClean="0"/>
              <a:pPr/>
              <a:t>‹#›</a:t>
            </a:fld>
            <a:endParaRPr lang="ja-JP" altLang="en-US" sz="1200"/>
          </a:p>
        </p:txBody>
      </p:sp>
      <p:sp>
        <p:nvSpPr>
          <p:cNvPr id="12" name="テキスト プレースホルダー 2">
            <a:extLst>
              <a:ext uri="{FF2B5EF4-FFF2-40B4-BE49-F238E27FC236}">
                <a16:creationId xmlns:a16="http://schemas.microsoft.com/office/drawing/2014/main" id="{102C531C-DB86-8B49-9682-D34C99EB1F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997" y="1278000"/>
            <a:ext cx="5392103" cy="47529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3" name="テキスト プレースホルダー 2">
            <a:extLst>
              <a:ext uri="{FF2B5EF4-FFF2-40B4-BE49-F238E27FC236}">
                <a16:creationId xmlns:a16="http://schemas.microsoft.com/office/drawing/2014/main" id="{454B4733-5405-534E-832B-02BB7CD5624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311901" y="1278000"/>
            <a:ext cx="5400674" cy="47529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89734FC9-9BE4-E647-8784-B90DC9C1DF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59548" y="6243638"/>
            <a:ext cx="2602534" cy="52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441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" userDrawn="1">
          <p15:clr>
            <a:srgbClr val="F26B43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（環境設計コースカラー）">
    <p:bg>
      <p:bgPr>
        <a:solidFill>
          <a:srgbClr val="00A6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5" y="3421727"/>
            <a:ext cx="11233150" cy="1728787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US" altLang="ja-JP" dirty="0"/>
          </a:p>
          <a:p>
            <a:r>
              <a:rPr kumimoji="1" lang="ja-JP" altLang="en-US"/>
              <a:t>環境設計コースカラー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1268413"/>
            <a:ext cx="11233150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9734BB2A-28DE-6242-8FEB-2EDE7A86FF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425" y="296863"/>
            <a:ext cx="5505521" cy="54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4708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２段組×２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プレースホルダー 1">
            <a:extLst>
              <a:ext uri="{FF2B5EF4-FFF2-40B4-BE49-F238E27FC236}">
                <a16:creationId xmlns:a16="http://schemas.microsoft.com/office/drawing/2014/main" id="{B0A031AF-4E93-824D-8133-869487FE4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999" y="296864"/>
            <a:ext cx="11224576" cy="3238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B4C3833-88DD-9640-B768-3B3794194D47}"/>
              </a:ext>
            </a:extLst>
          </p:cNvPr>
          <p:cNvCxnSpPr>
            <a:cxnSpLocks/>
          </p:cNvCxnSpPr>
          <p:nvPr userDrawn="1"/>
        </p:nvCxnSpPr>
        <p:spPr>
          <a:xfrm>
            <a:off x="11462083" y="6402388"/>
            <a:ext cx="0" cy="266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スライド番号プレースホルダー 5">
            <a:extLst>
              <a:ext uri="{FF2B5EF4-FFF2-40B4-BE49-F238E27FC236}">
                <a16:creationId xmlns:a16="http://schemas.microsoft.com/office/drawing/2014/main" id="{62FFBAE6-235C-BC41-A129-410A6FB87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2083" y="6407150"/>
            <a:ext cx="477075" cy="261938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Myriad Pro" panose="020B0503030403020204" pitchFamily="34" charset="0"/>
                <a:ea typeface="FOT-UDKakugo_Small Pr6 R" panose="02020400000000000000" pitchFamily="18" charset="-128"/>
              </a:defRPr>
            </a:lvl1pPr>
          </a:lstStyle>
          <a:p>
            <a:fld id="{36E1F464-8D8C-DA48-8FE9-90F060746768}" type="slidenum">
              <a:rPr lang="ja-JP" altLang="en-US" smtClean="0"/>
              <a:pPr/>
              <a:t>‹#›</a:t>
            </a:fld>
            <a:endParaRPr lang="ja-JP" altLang="en-US" sz="1200"/>
          </a:p>
        </p:txBody>
      </p:sp>
      <p:sp>
        <p:nvSpPr>
          <p:cNvPr id="12" name="テキスト プレースホルダー 2">
            <a:extLst>
              <a:ext uri="{FF2B5EF4-FFF2-40B4-BE49-F238E27FC236}">
                <a16:creationId xmlns:a16="http://schemas.microsoft.com/office/drawing/2014/main" id="{2EB576F1-DEAC-9D49-B3BE-78F147E4A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996" y="1278001"/>
            <a:ext cx="5400000" cy="216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3" name="テキスト プレースホルダー 2">
            <a:extLst>
              <a:ext uri="{FF2B5EF4-FFF2-40B4-BE49-F238E27FC236}">
                <a16:creationId xmlns:a16="http://schemas.microsoft.com/office/drawing/2014/main" id="{E22E2AA1-88AB-E945-A27D-9B8EF40FE7B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307549" y="1278001"/>
            <a:ext cx="5400000" cy="216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8" name="テキスト プレースホルダー 2">
            <a:extLst>
              <a:ext uri="{FF2B5EF4-FFF2-40B4-BE49-F238E27FC236}">
                <a16:creationId xmlns:a16="http://schemas.microsoft.com/office/drawing/2014/main" id="{38CBF253-3E38-D641-84ED-42882344C098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87996" y="3865257"/>
            <a:ext cx="5400000" cy="216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9" name="テキスト プレースホルダー 2">
            <a:extLst>
              <a:ext uri="{FF2B5EF4-FFF2-40B4-BE49-F238E27FC236}">
                <a16:creationId xmlns:a16="http://schemas.microsoft.com/office/drawing/2014/main" id="{C4BD8807-9525-1E42-8EC4-2588D1F6792A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307549" y="3865257"/>
            <a:ext cx="5400000" cy="216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8025C046-EDDC-BE4E-9EB2-7377A37676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59548" y="6243638"/>
            <a:ext cx="2602534" cy="52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7898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" userDrawn="1">
          <p15:clr>
            <a:srgbClr val="F26B43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３段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プレースホルダー 1">
            <a:extLst>
              <a:ext uri="{FF2B5EF4-FFF2-40B4-BE49-F238E27FC236}">
                <a16:creationId xmlns:a16="http://schemas.microsoft.com/office/drawing/2014/main" id="{B0A031AF-4E93-824D-8133-869487FE4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999" y="296864"/>
            <a:ext cx="11228398" cy="3238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B4C3833-88DD-9640-B768-3B3794194D47}"/>
              </a:ext>
            </a:extLst>
          </p:cNvPr>
          <p:cNvCxnSpPr>
            <a:cxnSpLocks/>
          </p:cNvCxnSpPr>
          <p:nvPr userDrawn="1"/>
        </p:nvCxnSpPr>
        <p:spPr>
          <a:xfrm>
            <a:off x="11462083" y="6402388"/>
            <a:ext cx="0" cy="266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スライド番号プレースホルダー 5">
            <a:extLst>
              <a:ext uri="{FF2B5EF4-FFF2-40B4-BE49-F238E27FC236}">
                <a16:creationId xmlns:a16="http://schemas.microsoft.com/office/drawing/2014/main" id="{62FFBAE6-235C-BC41-A129-410A6FB87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62083" y="6407150"/>
            <a:ext cx="477075" cy="261938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Myriad Pro" panose="020B0503030403020204" pitchFamily="34" charset="0"/>
                <a:ea typeface="FOT-UDKakugo_Small Pr6 R" panose="02020400000000000000" pitchFamily="18" charset="-128"/>
              </a:defRPr>
            </a:lvl1pPr>
          </a:lstStyle>
          <a:p>
            <a:fld id="{36E1F464-8D8C-DA48-8FE9-90F060746768}" type="slidenum">
              <a:rPr lang="ja-JP" altLang="en-US" smtClean="0"/>
              <a:pPr/>
              <a:t>‹#›</a:t>
            </a:fld>
            <a:endParaRPr lang="ja-JP" altLang="en-US" sz="1200"/>
          </a:p>
        </p:txBody>
      </p:sp>
      <p:sp>
        <p:nvSpPr>
          <p:cNvPr id="16" name="テキスト プレースホルダー 2">
            <a:extLst>
              <a:ext uri="{FF2B5EF4-FFF2-40B4-BE49-F238E27FC236}">
                <a16:creationId xmlns:a16="http://schemas.microsoft.com/office/drawing/2014/main" id="{74950E81-7ECD-0C44-9030-65E947277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996" y="1277999"/>
            <a:ext cx="3456000" cy="475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7" name="テキスト プレースホルダー 2">
            <a:extLst>
              <a:ext uri="{FF2B5EF4-FFF2-40B4-BE49-F238E27FC236}">
                <a16:creationId xmlns:a16="http://schemas.microsoft.com/office/drawing/2014/main" id="{FFCA693F-9EAD-1740-AEE0-28CA2CDEC101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374196" y="1278000"/>
            <a:ext cx="3456000" cy="475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8" name="テキスト プレースホルダー 2">
            <a:extLst>
              <a:ext uri="{FF2B5EF4-FFF2-40B4-BE49-F238E27FC236}">
                <a16:creationId xmlns:a16="http://schemas.microsoft.com/office/drawing/2014/main" id="{97681F1A-1FAD-DF47-BA4E-DF2C86AA477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260397" y="1278000"/>
            <a:ext cx="3456000" cy="475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5D491EA8-13A2-2642-AA36-99A3F6A763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59548" y="6243638"/>
            <a:ext cx="2602534" cy="52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867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" userDrawn="1">
          <p15:clr>
            <a:srgbClr val="F26B43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（ID・人間生活デザインコースカラー）">
    <p:bg>
      <p:bgPr>
        <a:solidFill>
          <a:srgbClr val="72D9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5" y="3421727"/>
            <a:ext cx="11233150" cy="1728787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US" altLang="ja-JP" dirty="0"/>
          </a:p>
          <a:p>
            <a:r>
              <a:rPr kumimoji="1" lang="ja-JP" altLang="en-US"/>
              <a:t>インダストリアルデザインコース・</a:t>
            </a:r>
            <a:endParaRPr kumimoji="1" lang="en-US" altLang="ja-JP" dirty="0"/>
          </a:p>
          <a:p>
            <a:r>
              <a:rPr kumimoji="1" lang="ja-JP" altLang="en-US"/>
              <a:t>人間生活デザインコースカラー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1268413"/>
            <a:ext cx="11233150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B14C3BB-B65A-6A46-BF12-63E2F97FFC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425" y="296863"/>
            <a:ext cx="5505521" cy="54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0475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（SDコースカラー）">
    <p:bg>
      <p:bgPr>
        <a:solidFill>
          <a:srgbClr val="E620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5" y="3421727"/>
            <a:ext cx="11233150" cy="1728787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US" altLang="ja-JP" dirty="0"/>
          </a:p>
          <a:p>
            <a:r>
              <a:rPr kumimoji="1" lang="ja-JP" altLang="en-US"/>
              <a:t>ストラテジックデザインコースカラー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1268413"/>
            <a:ext cx="11233150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B10FFAD-2AA1-CE42-8058-5270DF3EE7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425" y="296863"/>
            <a:ext cx="5505521" cy="54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6620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（未来構想・未来共生デザインコースカラー）">
    <p:bg>
      <p:bgPr>
        <a:solidFill>
          <a:srgbClr val="C964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5" y="3421727"/>
            <a:ext cx="11233150" cy="1728787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US" altLang="ja-JP" dirty="0"/>
          </a:p>
          <a:p>
            <a:r>
              <a:rPr kumimoji="1" lang="ja-JP" altLang="en-US"/>
              <a:t>未来構想デザインコース・</a:t>
            </a:r>
            <a:endParaRPr kumimoji="1" lang="en-US" altLang="ja-JP" dirty="0"/>
          </a:p>
          <a:p>
            <a:r>
              <a:rPr kumimoji="1" lang="ja-JP" altLang="en-US"/>
              <a:t>未来共生デザインコースカラー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1268413"/>
            <a:ext cx="11233150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396CD86-3058-674B-9C41-A88B861032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425" y="296863"/>
            <a:ext cx="5505521" cy="54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0766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（メディアデザインコースカラー）">
    <p:bg>
      <p:bgPr>
        <a:solidFill>
          <a:srgbClr val="00A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5" y="3421727"/>
            <a:ext cx="11233150" cy="1728787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US" altLang="ja-JP" dirty="0"/>
          </a:p>
          <a:p>
            <a:r>
              <a:rPr kumimoji="1" lang="ja-JP" altLang="en-US"/>
              <a:t>メディアデザインコースカラー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1268413"/>
            <a:ext cx="11233150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DC16BC4-97E1-D648-9CAB-D934AD15E5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425" y="296863"/>
            <a:ext cx="5505521" cy="54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709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（音響設計コースカラー）">
    <p:bg>
      <p:bgPr>
        <a:solidFill>
          <a:srgbClr val="FF3E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9425" y="3421727"/>
            <a:ext cx="11233150" cy="1728787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en-US" altLang="ja-JP" dirty="0"/>
          </a:p>
          <a:p>
            <a:r>
              <a:rPr kumimoji="1" lang="ja-JP" altLang="en-US"/>
              <a:t>音響設計コースカラー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1268413"/>
            <a:ext cx="11233150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9265A56-7C7C-304C-89DE-3CAF26EA87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425" y="296863"/>
            <a:ext cx="5505521" cy="54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5037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セクションタイトル">
    <p:bg>
      <p:bgPr>
        <a:solidFill>
          <a:srgbClr val="3355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9425" y="3441405"/>
            <a:ext cx="11233150" cy="1716382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セクション サブタイトルの書式設定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424" y="1268413"/>
            <a:ext cx="11233149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セクション タイトルの書式設定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55E6164-F0CC-8E4D-9FF1-FD84F582A1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62537" y="6244151"/>
            <a:ext cx="2542321" cy="51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218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セクションタイトル（環境設計コースカラー）">
    <p:bg>
      <p:bgPr>
        <a:solidFill>
          <a:srgbClr val="00A6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C18EF649-5691-8D4A-81AC-43DF31C4B87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79425" y="3441405"/>
            <a:ext cx="11233150" cy="1716382"/>
          </a:xfrm>
        </p:spPr>
        <p:txBody>
          <a:bodyPr/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K-UDKakugo_Small Pr6 M" panose="02020400000000000000" pitchFamily="18" charset="-128"/>
                <a:ea typeface="K-UDKakugo_Small Pr6 M" panose="02020400000000000000" pitchFamily="18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セクション サブタイトルの書式設定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A1D2BD8D-05E3-F84F-9125-9A5C01E06E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9424" y="1268413"/>
            <a:ext cx="11233149" cy="1728787"/>
          </a:xfrm>
        </p:spPr>
        <p:txBody>
          <a:bodyPr vert="horz" anchor="b" anchorCtr="0"/>
          <a:lstStyle>
            <a:lvl1pPr algn="l">
              <a:defRPr sz="3600" b="1" i="0">
                <a:solidFill>
                  <a:schemeClr val="bg1"/>
                </a:solidFill>
                <a:latin typeface="K-UDKakugo_Small Pr6 B" panose="02020400000000000000" pitchFamily="18" charset="-128"/>
                <a:ea typeface="K-UDKakugo_Small Pr6 B" panose="02020400000000000000" pitchFamily="18" charset="-128"/>
              </a:defRPr>
            </a:lvl1pPr>
          </a:lstStyle>
          <a:p>
            <a:r>
              <a:rPr kumimoji="1" lang="ja-JP" altLang="en-US"/>
              <a:t>セクション タイトルの書式設定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741394A-EA36-AD4A-A7AF-5AA4BC7C82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62537" y="6244151"/>
            <a:ext cx="2542321" cy="51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524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B186E95-CD16-2241-8602-308FAF4AD9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7998" y="1268413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kumimoji="1" lang="ja-JP" altLang="en-US"/>
              <a:t>マスター テキストの書式設定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0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  <a:endParaRPr kumimoji="1" lang="en-US" altLang="ja-JP" dirty="0"/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7AE18DA-72BA-A343-9385-614ADEF85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998" y="296864"/>
            <a:ext cx="11231997" cy="3238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89685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24" r:id="rId8"/>
    <p:sldLayoutId id="2147483733" r:id="rId9"/>
    <p:sldLayoutId id="2147483734" r:id="rId10"/>
    <p:sldLayoutId id="2147483735" r:id="rId11"/>
    <p:sldLayoutId id="2147483736" r:id="rId12"/>
    <p:sldLayoutId id="2147483738" r:id="rId13"/>
    <p:sldLayoutId id="2147483737" r:id="rId14"/>
    <p:sldLayoutId id="2147483726" r:id="rId15"/>
    <p:sldLayoutId id="2147483719" r:id="rId16"/>
    <p:sldLayoutId id="2147483718" r:id="rId17"/>
    <p:sldLayoutId id="2147483725" r:id="rId18"/>
    <p:sldLayoutId id="2147483721" r:id="rId19"/>
    <p:sldLayoutId id="2147483722" r:id="rId20"/>
    <p:sldLayoutId id="2147483723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2800" b="1" i="0" kern="1200" spc="100" baseline="0">
          <a:solidFill>
            <a:schemeClr val="tx1"/>
          </a:solidFill>
          <a:latin typeface="K-UDKakugo_Small Pr6 B" panose="02020400000000000000" pitchFamily="18" charset="-128"/>
          <a:ea typeface="K-UDKakugo_Small Pr6 B" panose="02020400000000000000" pitchFamily="18" charset="-128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itchFamily="2" charset="2"/>
        <a:buChar char="n"/>
        <a:tabLst/>
        <a:defRPr kumimoji="1" sz="2400" b="0" i="0" kern="1200">
          <a:solidFill>
            <a:schemeClr val="tx1"/>
          </a:solidFill>
          <a:latin typeface="K-UDKakugo_Small Pr6 M" panose="02020400000000000000" pitchFamily="18" charset="-128"/>
          <a:ea typeface="K-UDKakugo_Small Pr6 M" panose="02020400000000000000" pitchFamily="18" charset="-128"/>
          <a:cs typeface="+mn-cs"/>
        </a:defRPr>
      </a:lvl1pPr>
      <a:lvl2pPr marL="762000" indent="-304800" algn="l" defTabSz="914400" rtl="0" eaLnBrk="1" latinLnBrk="0" hangingPunct="1">
        <a:lnSpc>
          <a:spcPct val="90000"/>
        </a:lnSpc>
        <a:spcBef>
          <a:spcPts val="500"/>
        </a:spcBef>
        <a:buSzPct val="70000"/>
        <a:buFont typeface="Wingdings" pitchFamily="2" charset="2"/>
        <a:buChar char="p"/>
        <a:tabLst/>
        <a:defRPr kumimoji="1" sz="2400" b="0" i="0" kern="1200">
          <a:solidFill>
            <a:schemeClr val="tx1"/>
          </a:solidFill>
          <a:latin typeface="K-UDKakugo_Small Pr6 M" panose="02020400000000000000" pitchFamily="18" charset="-128"/>
          <a:ea typeface="K-UDKakugo_Small Pr6 M" panose="02020400000000000000" pitchFamily="18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anose="020B0604020202020204" pitchFamily="34" charset="0"/>
        <a:buChar char="•"/>
        <a:defRPr kumimoji="1" sz="2400" b="0" i="0" kern="1200">
          <a:solidFill>
            <a:schemeClr val="tx1"/>
          </a:solidFill>
          <a:latin typeface="K-UDKakugo_Small Pr6 M" panose="02020400000000000000" pitchFamily="18" charset="-128"/>
          <a:ea typeface="K-UDKakugo_Small Pr6 M" panose="02020400000000000000" pitchFamily="18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4112" userDrawn="1">
          <p15:clr>
            <a:srgbClr val="F26B43"/>
          </p15:clr>
        </p15:guide>
        <p15:guide id="3" pos="3568" userDrawn="1">
          <p15:clr>
            <a:srgbClr val="F26B43"/>
          </p15:clr>
        </p15:guide>
        <p15:guide id="4" pos="3296" userDrawn="1">
          <p15:clr>
            <a:srgbClr val="F26B43"/>
          </p15:clr>
        </p15:guide>
        <p15:guide id="6" pos="2751" userDrawn="1">
          <p15:clr>
            <a:srgbClr val="F26B43"/>
          </p15:clr>
        </p15:guide>
        <p15:guide id="7" pos="2479" userDrawn="1">
          <p15:clr>
            <a:srgbClr val="F26B43"/>
          </p15:clr>
        </p15:guide>
        <p15:guide id="9" pos="1935" userDrawn="1">
          <p15:clr>
            <a:srgbClr val="F26B43"/>
          </p15:clr>
        </p15:guide>
        <p15:guide id="10" pos="1663" userDrawn="1">
          <p15:clr>
            <a:srgbClr val="F26B43"/>
          </p15:clr>
        </p15:guide>
        <p15:guide id="12" pos="1118" userDrawn="1">
          <p15:clr>
            <a:srgbClr val="F26B43"/>
          </p15:clr>
        </p15:guide>
        <p15:guide id="14" pos="30" userDrawn="1">
          <p15:clr>
            <a:srgbClr val="F26B43"/>
          </p15:clr>
        </p15:guide>
        <p15:guide id="15" pos="846" userDrawn="1">
          <p15:clr>
            <a:srgbClr val="F26B43"/>
          </p15:clr>
        </p15:guide>
        <p15:guide id="16" pos="4384" userDrawn="1">
          <p15:clr>
            <a:srgbClr val="F26B43"/>
          </p15:clr>
        </p15:guide>
        <p15:guide id="18" pos="4929" userDrawn="1">
          <p15:clr>
            <a:srgbClr val="F26B43"/>
          </p15:clr>
        </p15:guide>
        <p15:guide id="19" pos="5201" userDrawn="1">
          <p15:clr>
            <a:srgbClr val="F26B43"/>
          </p15:clr>
        </p15:guide>
        <p15:guide id="21" pos="5745" userDrawn="1">
          <p15:clr>
            <a:srgbClr val="F26B43"/>
          </p15:clr>
        </p15:guide>
        <p15:guide id="22" pos="6017" userDrawn="1">
          <p15:clr>
            <a:srgbClr val="F26B43"/>
          </p15:clr>
        </p15:guide>
        <p15:guide id="24" pos="6562" userDrawn="1">
          <p15:clr>
            <a:srgbClr val="F26B43"/>
          </p15:clr>
        </p15:guide>
        <p15:guide id="25" pos="6834" userDrawn="1">
          <p15:clr>
            <a:srgbClr val="F26B43"/>
          </p15:clr>
        </p15:guide>
        <p15:guide id="27" pos="7378" userDrawn="1">
          <p15:clr>
            <a:srgbClr val="F26B43"/>
          </p15:clr>
        </p15:guide>
        <p15:guide id="28" pos="7650" userDrawn="1">
          <p15:clr>
            <a:srgbClr val="F26B43"/>
          </p15:clr>
        </p15:guide>
        <p15:guide id="30" orient="horz" pos="527" userDrawn="1">
          <p15:clr>
            <a:srgbClr val="F26B43"/>
          </p15:clr>
        </p15:guide>
        <p15:guide id="31" orient="horz" pos="799" userDrawn="1">
          <p15:clr>
            <a:srgbClr val="F26B43"/>
          </p15:clr>
        </p15:guide>
        <p15:guide id="32" orient="horz" pos="1071" userDrawn="1">
          <p15:clr>
            <a:srgbClr val="F26B43"/>
          </p15:clr>
        </p15:guide>
        <p15:guide id="33" orient="horz" pos="1344" userDrawn="1">
          <p15:clr>
            <a:srgbClr val="F26B43"/>
          </p15:clr>
        </p15:guide>
        <p15:guide id="34" orient="horz" pos="1616" userDrawn="1">
          <p15:clr>
            <a:srgbClr val="F26B43"/>
          </p15:clr>
        </p15:guide>
        <p15:guide id="35" orient="horz" pos="1888" userDrawn="1">
          <p15:clr>
            <a:srgbClr val="F26B43"/>
          </p15:clr>
        </p15:guide>
        <p15:guide id="36" orient="horz" pos="2160" userDrawn="1">
          <p15:clr>
            <a:srgbClr val="F26B43"/>
          </p15:clr>
        </p15:guide>
        <p15:guide id="37" orient="horz" pos="2432" userDrawn="1">
          <p15:clr>
            <a:srgbClr val="F26B43"/>
          </p15:clr>
        </p15:guide>
        <p15:guide id="38" orient="horz" pos="2704" userDrawn="1">
          <p15:clr>
            <a:srgbClr val="F26B43"/>
          </p15:clr>
        </p15:guide>
        <p15:guide id="39" orient="horz" pos="2976" userDrawn="1">
          <p15:clr>
            <a:srgbClr val="F26B43"/>
          </p15:clr>
        </p15:guide>
        <p15:guide id="40" orient="horz" pos="3249" userDrawn="1">
          <p15:clr>
            <a:srgbClr val="F26B43"/>
          </p15:clr>
        </p15:guide>
        <p15:guide id="41" orient="horz" pos="3521" userDrawn="1">
          <p15:clr>
            <a:srgbClr val="F26B43"/>
          </p15:clr>
        </p15:guide>
        <p15:guide id="42" orient="horz" pos="3793" userDrawn="1">
          <p15:clr>
            <a:srgbClr val="F26B43"/>
          </p15:clr>
        </p15:guide>
        <p15:guide id="43" orient="horz" pos="4065" userDrawn="1">
          <p15:clr>
            <a:srgbClr val="F26B43"/>
          </p15:clr>
        </p15:guide>
        <p15:guide id="44" pos="3976" userDrawn="1">
          <p15:clr>
            <a:srgbClr val="F26B43"/>
          </p15:clr>
        </p15:guide>
        <p15:guide id="45" pos="3704" userDrawn="1">
          <p15:clr>
            <a:srgbClr val="F26B43"/>
          </p15:clr>
        </p15:guide>
        <p15:guide id="46" pos="302" userDrawn="1">
          <p15:clr>
            <a:srgbClr val="F26B43"/>
          </p15:clr>
        </p15:guide>
        <p15:guide id="47" pos="166" userDrawn="1">
          <p15:clr>
            <a:srgbClr val="F26B43"/>
          </p15:clr>
        </p15:guide>
        <p15:guide id="48" pos="7514" userDrawn="1">
          <p15:clr>
            <a:srgbClr val="F26B43"/>
          </p15:clr>
        </p15:guide>
        <p15:guide id="52" orient="horz" pos="391" userDrawn="1">
          <p15:clr>
            <a:srgbClr val="F26B43"/>
          </p15:clr>
        </p15:guide>
        <p15:guide id="53" orient="horz" pos="1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7B339F-0E07-CB40-A1F9-EFF60A4EE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altLang="ja-JP" dirty="0"/>
            </a:br>
            <a:r>
              <a:rPr lang="ja-JP" altLang="en-US"/>
              <a:t>パワーポイント</a:t>
            </a:r>
            <a:br>
              <a:rPr lang="en-US" altLang="ja-JP" dirty="0"/>
            </a:br>
            <a:r>
              <a:rPr lang="ja-JP" altLang="en-US"/>
              <a:t>スライドテンプレート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FA81006-8CEE-5C43-B1B7-FEE932A2C1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2021.10 </a:t>
            </a:r>
            <a:r>
              <a:rPr lang="ja-JP" altLang="en-US"/>
              <a:t>広報室作成</a:t>
            </a:r>
          </a:p>
        </p:txBody>
      </p:sp>
    </p:spTree>
    <p:extLst>
      <p:ext uri="{BB962C8B-B14F-4D97-AF65-F5344CB8AC3E}">
        <p14:creationId xmlns:p14="http://schemas.microsoft.com/office/powerpoint/2010/main" val="2535567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FDC39E-F361-DC42-A7D6-5776986B3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タイトル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1F9D447-12BE-0144-B90D-64A1B280DE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E1F464-8D8C-DA48-8FE9-90F060746768}" type="slidenum">
              <a:rPr lang="ja-JP" altLang="en-US" smtClean="0"/>
              <a:pPr/>
              <a:t>10</a:t>
            </a:fld>
            <a:endParaRPr lang="ja-JP" altLang="en-US" sz="120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647AEEF-D1A9-CE43-A2FD-F5FC0A4ED8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テキスト</a:t>
            </a:r>
            <a:endParaRPr lang="en-US" altLang="ja-JP" dirty="0"/>
          </a:p>
          <a:p>
            <a:r>
              <a:rPr lang="ja-JP" altLang="en-US"/>
              <a:t>レベル１</a:t>
            </a:r>
            <a:endParaRPr lang="en-US" altLang="ja-JP" dirty="0"/>
          </a:p>
          <a:p>
            <a:pPr lvl="1"/>
            <a:r>
              <a:rPr lang="ja-JP" altLang="en-US"/>
              <a:t>レベル２</a:t>
            </a:r>
            <a:endParaRPr lang="en-US" altLang="ja-JP" dirty="0"/>
          </a:p>
          <a:p>
            <a:pPr lvl="2"/>
            <a:r>
              <a:rPr lang="ja-JP" altLang="en-US"/>
              <a:t>レベル３</a:t>
            </a:r>
          </a:p>
          <a:p>
            <a:endParaRPr kumimoji="1" lang="ja-JP" altLang="en-US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8BA48E85-3BDA-734E-AAB4-AF5F5A1B903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テキスト</a:t>
            </a:r>
            <a:endParaRPr lang="en-US" altLang="ja-JP" dirty="0"/>
          </a:p>
          <a:p>
            <a:r>
              <a:rPr lang="ja-JP" altLang="en-US"/>
              <a:t>レベル１</a:t>
            </a:r>
            <a:endParaRPr lang="en-US" altLang="ja-JP" dirty="0"/>
          </a:p>
          <a:p>
            <a:pPr lvl="1"/>
            <a:r>
              <a:rPr lang="ja-JP" altLang="en-US"/>
              <a:t>レベル２</a:t>
            </a:r>
            <a:endParaRPr lang="en-US" altLang="ja-JP" dirty="0"/>
          </a:p>
          <a:p>
            <a:pPr lvl="2"/>
            <a:r>
              <a:rPr lang="ja-JP" altLang="en-US"/>
              <a:t>レベル３</a:t>
            </a:r>
          </a:p>
          <a:p>
            <a:endParaRPr kumimoji="1" lang="ja-JP" altLang="en-US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90C35BF-C2EC-B640-8001-8ACFFBD5C5FB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テキスト</a:t>
            </a:r>
            <a:endParaRPr lang="en-US" altLang="ja-JP" dirty="0"/>
          </a:p>
          <a:p>
            <a:r>
              <a:rPr lang="ja-JP" altLang="en-US"/>
              <a:t>レベル１</a:t>
            </a:r>
            <a:endParaRPr lang="en-US" altLang="ja-JP" dirty="0"/>
          </a:p>
          <a:p>
            <a:pPr lvl="1"/>
            <a:r>
              <a:rPr lang="ja-JP" altLang="en-US"/>
              <a:t>レベル２</a:t>
            </a:r>
            <a:endParaRPr lang="en-US" altLang="ja-JP" dirty="0"/>
          </a:p>
          <a:p>
            <a:pPr lvl="2"/>
            <a:r>
              <a:rPr lang="ja-JP" altLang="en-US"/>
              <a:t>レベル３</a:t>
            </a:r>
          </a:p>
          <a:p>
            <a:endParaRPr kumimoji="1" lang="ja-JP" altLang="en-US"/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BE7CB981-0B26-CC49-805D-5BEBA2DB86AF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テキスト</a:t>
            </a:r>
            <a:endParaRPr lang="en-US" altLang="ja-JP" dirty="0"/>
          </a:p>
          <a:p>
            <a:r>
              <a:rPr lang="ja-JP" altLang="en-US"/>
              <a:t>レベル１</a:t>
            </a:r>
            <a:endParaRPr lang="en-US" altLang="ja-JP" dirty="0"/>
          </a:p>
          <a:p>
            <a:pPr lvl="1"/>
            <a:r>
              <a:rPr lang="ja-JP" altLang="en-US"/>
              <a:t>レベル２</a:t>
            </a:r>
            <a:endParaRPr lang="en-US" altLang="ja-JP" dirty="0"/>
          </a:p>
          <a:p>
            <a:pPr lvl="2"/>
            <a:r>
              <a:rPr lang="ja-JP" altLang="en-US"/>
              <a:t>レベル３</a:t>
            </a:r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5690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2FA81006-8CEE-5C43-B1B7-FEE932A2C1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ホームタブ＞レイアウトから</a:t>
            </a:r>
            <a:endParaRPr lang="en-US" altLang="ja-JP" dirty="0"/>
          </a:p>
          <a:p>
            <a:r>
              <a:rPr lang="ja-JP" altLang="en-US"/>
              <a:t>各コースカラーのバージョンを選択可能です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BF7B339F-0E07-CB40-A1F9-EFF60A4EE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パワーポイント</a:t>
            </a:r>
            <a:br>
              <a:rPr lang="en-US" altLang="ja-JP" dirty="0"/>
            </a:br>
            <a:r>
              <a:rPr lang="ja-JP" altLang="en-US"/>
              <a:t>スライドテンプレート</a:t>
            </a:r>
          </a:p>
        </p:txBody>
      </p:sp>
    </p:spTree>
    <p:extLst>
      <p:ext uri="{BB962C8B-B14F-4D97-AF65-F5344CB8AC3E}">
        <p14:creationId xmlns:p14="http://schemas.microsoft.com/office/powerpoint/2010/main" val="635963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字幕 4">
            <a:extLst>
              <a:ext uri="{FF2B5EF4-FFF2-40B4-BE49-F238E27FC236}">
                <a16:creationId xmlns:a16="http://schemas.microsoft.com/office/drawing/2014/main" id="{C28121FF-FF74-034D-8108-4E1D1ABBCA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セクションサブタイトル</a:t>
            </a: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243F7085-E6EA-A345-8AC6-D791F5859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セクションタイトル</a:t>
            </a:r>
          </a:p>
        </p:txBody>
      </p:sp>
    </p:spTree>
    <p:extLst>
      <p:ext uri="{BB962C8B-B14F-4D97-AF65-F5344CB8AC3E}">
        <p14:creationId xmlns:p14="http://schemas.microsoft.com/office/powerpoint/2010/main" val="3450865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字幕 4">
            <a:extLst>
              <a:ext uri="{FF2B5EF4-FFF2-40B4-BE49-F238E27FC236}">
                <a16:creationId xmlns:a16="http://schemas.microsoft.com/office/drawing/2014/main" id="{C28121FF-FF74-034D-8108-4E1D1ABBCA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ホームタブ＞レイアウトから</a:t>
            </a:r>
            <a:endParaRPr lang="en-US" altLang="ja-JP" dirty="0"/>
          </a:p>
          <a:p>
            <a:r>
              <a:rPr lang="ja-JP" altLang="en-US"/>
              <a:t>各コースカラーのバージョンを選択可能です</a:t>
            </a: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243F7085-E6EA-A345-8AC6-D791F5859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セクションタイトル</a:t>
            </a:r>
          </a:p>
        </p:txBody>
      </p:sp>
    </p:spTree>
    <p:extLst>
      <p:ext uri="{BB962C8B-B14F-4D97-AF65-F5344CB8AC3E}">
        <p14:creationId xmlns:p14="http://schemas.microsoft.com/office/powerpoint/2010/main" val="537121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6DCA074D-454B-BA4A-A03C-AC3D5229C1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/>
              <a:t>テキスト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9D06D2E8-C320-9944-801F-ADE19CFFB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タイトル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13B401F-77B4-4E4E-BBD1-9CFB63032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E1F464-8D8C-DA48-8FE9-90F060746768}" type="slidenum">
              <a:rPr lang="ja-JP" altLang="en-US" smtClean="0"/>
              <a:pPr/>
              <a:t>5</a:t>
            </a:fld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1482265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9D06D2E8-C320-9944-801F-ADE19CFFB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タイトル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13B401F-77B4-4E4E-BBD1-9CFB63032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E1F464-8D8C-DA48-8FE9-90F060746768}" type="slidenum">
              <a:rPr lang="ja-JP" altLang="en-US" smtClean="0"/>
              <a:pPr/>
              <a:t>6</a:t>
            </a:fld>
            <a:endParaRPr lang="ja-JP" altLang="en-US" sz="1200"/>
          </a:p>
        </p:txBody>
      </p:sp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6DCA074D-454B-BA4A-A03C-AC3D5229C1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/>
              <a:t>テキスト</a:t>
            </a:r>
          </a:p>
        </p:txBody>
      </p:sp>
    </p:spTree>
    <p:extLst>
      <p:ext uri="{BB962C8B-B14F-4D97-AF65-F5344CB8AC3E}">
        <p14:creationId xmlns:p14="http://schemas.microsoft.com/office/powerpoint/2010/main" val="3320770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29E42CE1-17BB-0143-816A-B7D23E2140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テキスト</a:t>
            </a:r>
            <a:endParaRPr lang="en-US" altLang="ja-JP" dirty="0"/>
          </a:p>
          <a:p>
            <a:r>
              <a:rPr lang="ja-JP" altLang="en-US"/>
              <a:t>レベル１</a:t>
            </a:r>
            <a:endParaRPr lang="en-US" altLang="ja-JP" dirty="0"/>
          </a:p>
          <a:p>
            <a:pPr lvl="1"/>
            <a:r>
              <a:rPr lang="ja-JP" altLang="en-US"/>
              <a:t>レベル２</a:t>
            </a:r>
            <a:endParaRPr lang="en-US" altLang="ja-JP" dirty="0"/>
          </a:p>
          <a:p>
            <a:pPr lvl="2"/>
            <a:r>
              <a:rPr lang="ja-JP" altLang="en-US"/>
              <a:t>レベル３</a:t>
            </a:r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9F69A89C-17B2-6242-8232-C8CB38933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AA93654-62D8-1A41-9CFD-9312FB8D94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CCD1256-26E7-B54B-8EE1-12058DD4D182}"/>
              </a:ext>
            </a:extLst>
          </p:cNvPr>
          <p:cNvSpPr/>
          <p:nvPr/>
        </p:nvSpPr>
        <p:spPr>
          <a:xfrm>
            <a:off x="6286500" y="1231900"/>
            <a:ext cx="5435600" cy="48133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図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439B832-1010-4540-A39A-19CEF3935A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E1F464-8D8C-DA48-8FE9-90F060746768}" type="slidenum">
              <a:rPr lang="ja-JP" altLang="en-US" smtClean="0"/>
              <a:pPr/>
              <a:t>7</a:t>
            </a:fld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472515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42615D-EF9F-D342-9938-F2C363B90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A85C80A-4753-E44E-8493-7D6522CF6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E1F464-8D8C-DA48-8FE9-90F060746768}" type="slidenum">
              <a:rPr lang="ja-JP" altLang="en-US" smtClean="0"/>
              <a:pPr/>
              <a:t>8</a:t>
            </a:fld>
            <a:endParaRPr lang="ja-JP" altLang="en-US" sz="120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762D257-F5A4-1946-94A6-C2C346AC86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テキスト</a:t>
            </a:r>
            <a:endParaRPr lang="en-US" altLang="ja-JP" dirty="0"/>
          </a:p>
          <a:p>
            <a:r>
              <a:rPr lang="ja-JP" altLang="en-US"/>
              <a:t>レベル１</a:t>
            </a:r>
            <a:endParaRPr lang="en-US" altLang="ja-JP" dirty="0"/>
          </a:p>
          <a:p>
            <a:pPr lvl="1"/>
            <a:r>
              <a:rPr lang="ja-JP" altLang="en-US"/>
              <a:t>レベル２</a:t>
            </a:r>
            <a:endParaRPr lang="en-US" altLang="ja-JP" dirty="0"/>
          </a:p>
          <a:p>
            <a:pPr lvl="2"/>
            <a:r>
              <a:rPr lang="ja-JP" altLang="en-US"/>
              <a:t>レベル３</a:t>
            </a:r>
          </a:p>
          <a:p>
            <a:endParaRPr kumimoji="1" lang="ja-JP" altLang="en-US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62936C8-2379-3649-8532-860C045662C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テキスト</a:t>
            </a:r>
            <a:endParaRPr lang="en-US" altLang="ja-JP" dirty="0"/>
          </a:p>
          <a:p>
            <a:r>
              <a:rPr lang="ja-JP" altLang="en-US"/>
              <a:t>レベル１</a:t>
            </a:r>
            <a:endParaRPr lang="en-US" altLang="ja-JP" dirty="0"/>
          </a:p>
          <a:p>
            <a:pPr lvl="1"/>
            <a:r>
              <a:rPr lang="ja-JP" altLang="en-US"/>
              <a:t>レベル２</a:t>
            </a:r>
            <a:endParaRPr lang="en-US" altLang="ja-JP" dirty="0"/>
          </a:p>
          <a:p>
            <a:pPr lvl="2"/>
            <a:r>
              <a:rPr lang="ja-JP" altLang="en-US"/>
              <a:t>レベル３</a:t>
            </a:r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8351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9F69A89C-17B2-6242-8232-C8CB38933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29E42CE1-17BB-0143-816A-B7D23E2140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テキスト</a:t>
            </a:r>
            <a:endParaRPr lang="en-US" altLang="ja-JP" dirty="0"/>
          </a:p>
          <a:p>
            <a:r>
              <a:rPr lang="ja-JP" altLang="en-US"/>
              <a:t>レベル１</a:t>
            </a:r>
            <a:endParaRPr lang="en-US" altLang="ja-JP" dirty="0"/>
          </a:p>
          <a:p>
            <a:pPr lvl="1"/>
            <a:r>
              <a:rPr lang="ja-JP" altLang="en-US"/>
              <a:t>レベル２</a:t>
            </a:r>
            <a:endParaRPr lang="en-US" altLang="ja-JP" dirty="0"/>
          </a:p>
          <a:p>
            <a:pPr lvl="2"/>
            <a:r>
              <a:rPr lang="ja-JP" altLang="en-US"/>
              <a:t>レベル３</a:t>
            </a:r>
          </a:p>
        </p:txBody>
      </p:sp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0F7270BB-B140-3442-B427-48EAF42EFE3E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テキスト</a:t>
            </a:r>
            <a:endParaRPr lang="en-US" altLang="ja-JP" dirty="0"/>
          </a:p>
          <a:p>
            <a:r>
              <a:rPr lang="ja-JP" altLang="en-US"/>
              <a:t>レベル１</a:t>
            </a:r>
            <a:endParaRPr lang="en-US" altLang="ja-JP" dirty="0"/>
          </a:p>
          <a:p>
            <a:pPr lvl="1"/>
            <a:r>
              <a:rPr lang="ja-JP" altLang="en-US"/>
              <a:t>レベル２</a:t>
            </a:r>
            <a:endParaRPr lang="en-US" altLang="ja-JP" dirty="0"/>
          </a:p>
          <a:p>
            <a:pPr lvl="2"/>
            <a:r>
              <a:rPr lang="ja-JP" altLang="en-US"/>
              <a:t>レベル３</a:t>
            </a:r>
          </a:p>
          <a:p>
            <a:endParaRPr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01A462-E2D8-4449-8E3D-B4F66E2F970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テキスト</a:t>
            </a:r>
            <a:endParaRPr lang="en-US" altLang="ja-JP" dirty="0"/>
          </a:p>
          <a:p>
            <a:r>
              <a:rPr lang="ja-JP" altLang="en-US"/>
              <a:t>レベル１</a:t>
            </a:r>
            <a:endParaRPr lang="en-US" altLang="ja-JP" dirty="0"/>
          </a:p>
          <a:p>
            <a:pPr lvl="1"/>
            <a:r>
              <a:rPr lang="ja-JP" altLang="en-US"/>
              <a:t>レベル２</a:t>
            </a:r>
            <a:endParaRPr lang="en-US" altLang="ja-JP" dirty="0"/>
          </a:p>
          <a:p>
            <a:pPr lvl="2"/>
            <a:r>
              <a:rPr lang="ja-JP" altLang="en-US"/>
              <a:t>レベル３</a:t>
            </a:r>
          </a:p>
          <a:p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803DA03-713B-174D-8B1F-1C5E3AB8E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E1F464-8D8C-DA48-8FE9-90F060746768}" type="slidenum">
              <a:rPr lang="ja-JP" altLang="en-US" smtClean="0"/>
              <a:pPr/>
              <a:t>9</a:t>
            </a:fld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3419356682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76231</TotalTime>
  <Words>125</Words>
  <Application>Microsoft Macintosh PowerPoint</Application>
  <PresentationFormat>ワイド画面</PresentationFormat>
  <Paragraphs>70</Paragraphs>
  <Slides>10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8" baseType="lpstr">
      <vt:lpstr>K-UDKakugo_Small Pr6 B</vt:lpstr>
      <vt:lpstr>K-UDKakugo_Small Pr6 M</vt:lpstr>
      <vt:lpstr>游ゴシック</vt:lpstr>
      <vt:lpstr>Arial</vt:lpstr>
      <vt:lpstr>Calibri</vt:lpstr>
      <vt:lpstr>Myriad Pro</vt:lpstr>
      <vt:lpstr>Wingdings</vt:lpstr>
      <vt:lpstr>テーマ</vt:lpstr>
      <vt:lpstr> パワーポイント スライドテンプレート</vt:lpstr>
      <vt:lpstr>パワーポイント スライドテンプレート</vt:lpstr>
      <vt:lpstr>セクションタイトル</vt:lpstr>
      <vt:lpstr>セクションタイトル</vt:lpstr>
      <vt:lpstr>タイトル</vt:lpstr>
      <vt:lpstr>タイトル</vt:lpstr>
      <vt:lpstr>タイトル</vt:lpstr>
      <vt:lpstr>PowerPoint プレゼンテーション</vt:lpstr>
      <vt:lpstr>タイトル</vt:lpstr>
      <vt:lpstr>タイトル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九州大学 芸術工学部 大学院芸術工学府 大学院芸術工学研究院    </dc:title>
  <dc:creator>IHARA HISAYASU</dc:creator>
  <cp:lastModifiedBy>MIYAGAKI TAKAHIRO</cp:lastModifiedBy>
  <cp:revision>1097</cp:revision>
  <dcterms:created xsi:type="dcterms:W3CDTF">2020-09-15T05:15:06Z</dcterms:created>
  <dcterms:modified xsi:type="dcterms:W3CDTF">2021-10-20T09:07:47Z</dcterms:modified>
</cp:coreProperties>
</file>